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60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C2387-7CF7-E1ED-BC34-20CCFD58AD94}" v="4" dt="2025-02-18T19:56:14.832"/>
    <p1510:client id="{C9D90292-E501-E1B9-5971-7C36103588A2}" v="13" dt="2025-02-19T02:12:21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Mandryk" userId="S::jason.mandryk@operationworld.org::69f238d9-e84d-44e5-aa58-b9aaca2cc301" providerId="AD" clId="Web-{6E2603DE-A18E-9069-F844-632F16282ED8}"/>
    <pc:docChg chg="addSld delSld modSld">
      <pc:chgData name="Jason Mandryk" userId="S::jason.mandryk@operationworld.org::69f238d9-e84d-44e5-aa58-b9aaca2cc301" providerId="AD" clId="Web-{6E2603DE-A18E-9069-F844-632F16282ED8}" dt="2025-02-15T17:04:51.889" v="21" actId="1076"/>
      <pc:docMkLst>
        <pc:docMk/>
      </pc:docMkLst>
      <pc:sldChg chg="del">
        <pc:chgData name="Jason Mandryk" userId="S::jason.mandryk@operationworld.org::69f238d9-e84d-44e5-aa58-b9aaca2cc301" providerId="AD" clId="Web-{6E2603DE-A18E-9069-F844-632F16282ED8}" dt="2025-02-15T17:04:13.154" v="1"/>
        <pc:sldMkLst>
          <pc:docMk/>
          <pc:sldMk cId="0" sldId="257"/>
        </pc:sldMkLst>
      </pc:sldChg>
      <pc:sldChg chg="modSp add">
        <pc:chgData name="Jason Mandryk" userId="S::jason.mandryk@operationworld.org::69f238d9-e84d-44e5-aa58-b9aaca2cc301" providerId="AD" clId="Web-{6E2603DE-A18E-9069-F844-632F16282ED8}" dt="2025-02-15T17:04:51.889" v="21" actId="1076"/>
        <pc:sldMkLst>
          <pc:docMk/>
          <pc:sldMk cId="2946068500" sldId="260"/>
        </pc:sldMkLst>
        <pc:spChg chg="mod">
          <ac:chgData name="Jason Mandryk" userId="S::jason.mandryk@operationworld.org::69f238d9-e84d-44e5-aa58-b9aaca2cc301" providerId="AD" clId="Web-{6E2603DE-A18E-9069-F844-632F16282ED8}" dt="2025-02-15T17:04:39.748" v="18" actId="14100"/>
          <ac:spMkLst>
            <pc:docMk/>
            <pc:sldMk cId="2946068500" sldId="260"/>
            <ac:spMk id="5" creationId="{00000000-0000-0000-0000-000000000000}"/>
          </ac:spMkLst>
        </pc:spChg>
        <pc:grpChg chg="mod">
          <ac:chgData name="Jason Mandryk" userId="S::jason.mandryk@operationworld.org::69f238d9-e84d-44e5-aa58-b9aaca2cc301" providerId="AD" clId="Web-{6E2603DE-A18E-9069-F844-632F16282ED8}" dt="2025-02-15T17:04:43.061" v="19" actId="1076"/>
          <ac:grpSpMkLst>
            <pc:docMk/>
            <pc:sldMk cId="2946068500" sldId="260"/>
            <ac:grpSpMk id="4" creationId="{00000000-0000-0000-0000-000000000000}"/>
          </ac:grpSpMkLst>
        </pc:grpChg>
        <pc:picChg chg="mod">
          <ac:chgData name="Jason Mandryk" userId="S::jason.mandryk@operationworld.org::69f238d9-e84d-44e5-aa58-b9aaca2cc301" providerId="AD" clId="Web-{6E2603DE-A18E-9069-F844-632F16282ED8}" dt="2025-02-15T17:04:51.889" v="21" actId="1076"/>
          <ac:picMkLst>
            <pc:docMk/>
            <pc:sldMk cId="2946068500" sldId="260"/>
            <ac:picMk id="2" creationId="{00000000-0000-0000-0000-000000000000}"/>
          </ac:picMkLst>
        </pc:picChg>
      </pc:sldChg>
    </pc:docChg>
  </pc:docChgLst>
  <pc:docChgLst>
    <pc:chgData name="Kyle Eipperle" userId="S::kyle.eipperle@operationworld.org::68089f80-fb19-4956-8e3e-044c3583140d" providerId="AD" clId="Web-{782C2387-7CF7-E1ED-BC34-20CCFD58AD94}"/>
    <pc:docChg chg="modSld">
      <pc:chgData name="Kyle Eipperle" userId="S::kyle.eipperle@operationworld.org::68089f80-fb19-4956-8e3e-044c3583140d" providerId="AD" clId="Web-{782C2387-7CF7-E1ED-BC34-20CCFD58AD94}" dt="2025-02-18T19:56:14.832" v="3" actId="1076"/>
      <pc:docMkLst>
        <pc:docMk/>
      </pc:docMkLst>
      <pc:sldChg chg="modSp">
        <pc:chgData name="Kyle Eipperle" userId="S::kyle.eipperle@operationworld.org::68089f80-fb19-4956-8e3e-044c3583140d" providerId="AD" clId="Web-{782C2387-7CF7-E1ED-BC34-20CCFD58AD94}" dt="2025-02-18T19:56:14.832" v="3" actId="1076"/>
        <pc:sldMkLst>
          <pc:docMk/>
          <pc:sldMk cId="2946068500" sldId="260"/>
        </pc:sldMkLst>
        <pc:grpChg chg="mod">
          <ac:chgData name="Kyle Eipperle" userId="S::kyle.eipperle@operationworld.org::68089f80-fb19-4956-8e3e-044c3583140d" providerId="AD" clId="Web-{782C2387-7CF7-E1ED-BC34-20CCFD58AD94}" dt="2025-02-18T19:56:14.832" v="3" actId="1076"/>
          <ac:grpSpMkLst>
            <pc:docMk/>
            <pc:sldMk cId="2946068500" sldId="260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782C2387-7CF7-E1ED-BC34-20CCFD58AD94}" dt="2025-02-18T19:56:14.832" v="2" actId="1076"/>
          <ac:picMkLst>
            <pc:docMk/>
            <pc:sldMk cId="2946068500" sldId="260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C9D90292-E501-E1B9-5971-7C36103588A2}"/>
    <pc:docChg chg="modSld">
      <pc:chgData name="John Friesen" userId="S::john.friesen@operationworld.org::9d3a757e-09a8-42a2-b315-fa47145d8ae5" providerId="AD" clId="Web-{C9D90292-E501-E1B9-5971-7C36103588A2}" dt="2025-02-19T02:12:16.223" v="9"/>
      <pc:docMkLst>
        <pc:docMk/>
      </pc:docMkLst>
      <pc:sldChg chg="modSp">
        <pc:chgData name="John Friesen" userId="S::john.friesen@operationworld.org::9d3a757e-09a8-42a2-b315-fa47145d8ae5" providerId="AD" clId="Web-{C9D90292-E501-E1B9-5971-7C36103588A2}" dt="2025-02-19T02:11:03.957" v="6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C9D90292-E501-E1B9-5971-7C36103588A2}" dt="2025-02-19T02:11:03.957" v="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John Friesen" userId="S::john.friesen@operationworld.org::9d3a757e-09a8-42a2-b315-fa47145d8ae5" providerId="AD" clId="Web-{C9D90292-E501-E1B9-5971-7C36103588A2}" dt="2025-02-19T02:12:16.223" v="9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C9D90292-E501-E1B9-5971-7C36103588A2}" dt="2025-02-19T02:12:16.223" v="9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57E86E2A-451D-1BC7-40A6-88BBC0168596}"/>
    <pc:docChg chg="modSld">
      <pc:chgData name="John Friesen" userId="S::john.friesen@operationworld.org::9d3a757e-09a8-42a2-b315-fa47145d8ae5" providerId="AD" clId="Web-{57E86E2A-451D-1BC7-40A6-88BBC0168596}" dt="2025-02-08T19:13:24.420" v="7" actId="1076"/>
      <pc:docMkLst>
        <pc:docMk/>
      </pc:docMkLst>
      <pc:sldChg chg="modSp">
        <pc:chgData name="John Friesen" userId="S::john.friesen@operationworld.org::9d3a757e-09a8-42a2-b315-fa47145d8ae5" providerId="AD" clId="Web-{57E86E2A-451D-1BC7-40A6-88BBC0168596}" dt="2025-02-08T19:13:06.200" v="3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7E86E2A-451D-1BC7-40A6-88BBC0168596}" dt="2025-02-08T19:13:06.200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57E86E2A-451D-1BC7-40A6-88BBC0168596}" dt="2025-02-08T19:13:24.420" v="7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57E86E2A-451D-1BC7-40A6-88BBC0168596}" dt="2025-02-08T19:13:20.592" v="6" actId="107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John Friesen" userId="S::john.friesen@operationworld.org::9d3a757e-09a8-42a2-b315-fa47145d8ae5" providerId="AD" clId="Web-{57E86E2A-451D-1BC7-40A6-88BBC0168596}" dt="2025-02-08T19:13:24.420" v="7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81" y="1525448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588105" y="2551837"/>
            <a:ext cx="5275764" cy="1754326"/>
            <a:chOff x="6191250" y="2551837"/>
            <a:chExt cx="5275764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551837"/>
              <a:ext cx="5275764" cy="175432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fontAlgn="ctr"/>
              <a:r>
                <a:rPr lang="en-US" sz="3600" u="none" strike="noStrike" cap="none" spc="0" dirty="0">
                  <a:solidFill>
                    <a:srgbClr val="1F1C97"/>
                  </a:solidFill>
                  <a:latin typeface="Trebuchet MS"/>
                </a:rPr>
                <a:t>PRAYING FOR
</a:t>
              </a:r>
              <a:r>
                <a:rPr lang="en-US" sz="7200" dirty="0">
                  <a:solidFill>
                    <a:srgbClr val="1F1C97"/>
                  </a:solidFill>
                  <a:latin typeface="Trebuchet MS"/>
                </a:rPr>
                <a:t>Saint Martin</a:t>
              </a:r>
              <a:endParaRPr lang="en-US" sz="7200" u="none" strike="noStrike" cap="none" spc="0" dirty="0">
                <a:solidFill>
                  <a:srgbClr val="1F1C97"/>
                </a:solidFill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06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4415790"/>
            <a:chOff x="285750" y="285750"/>
            <a:chExt cx="6010275" cy="441579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688949085"/>
                </p:ext>
              </p:extLst>
            </p:nvPr>
          </p:nvGraphicFramePr>
          <p:xfrm>
            <a:off x="381000" y="857250"/>
            <a:ext cx="5819776" cy="384429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Marigot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24,941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French. </a:t>
                        </a:r>
                        <a:endParaRPr lang="en-US"/>
                      </a:p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English, Dutch, Creole, Papiamento</a:t>
                        </a:r>
                        <a:endParaRPr lang="en-US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83.9 %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434901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tropical location and French liberality combine to make this a playground for the most wealthy. Exclusive hotels, clothing-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optional beaches, designer-clothing boutiques and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 cafés 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typify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island's culture. There is little room for or interest in a life of service to Christ. Pray that in the midst of this elegant but hedonistic paradise, people might gain a hunger for an eternal heaven.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61122" y="6010151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0">
  <a:themeElements>
    <a:clrScheme name="Theme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3F2B3727-7500-4729-BE4E-68D79F4CEBFD}"/>
</file>

<file path=customXml/itemProps2.xml><?xml version="1.0" encoding="utf-8"?>
<ds:datastoreItem xmlns:ds="http://schemas.openxmlformats.org/officeDocument/2006/customXml" ds:itemID="{E20C4CDE-0843-43F5-A0A4-61E33EC84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AF7A43-29A9-4821-A088-F89979D29680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Theme80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20</cp:revision>
  <dcterms:created xsi:type="dcterms:W3CDTF">2024-12-17T23:29:08Z</dcterms:created>
  <dcterms:modified xsi:type="dcterms:W3CDTF">2025-02-19T02:12:27Z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