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C8F9A-02FA-47E3-EE03-9C795F425974}" v="26" dt="2025-02-19T02:13:52.006"/>
    <p1510:client id="{42D07F15-980D-A3E1-D8DE-A6EDAE1C6461}" v="5" dt="2025-02-18T19:57:41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Eipperle" userId="S::kyle.eipperle@operationworld.org::68089f80-fb19-4956-8e3e-044c3583140d" providerId="AD" clId="Web-{42D07F15-980D-A3E1-D8DE-A6EDAE1C6461}"/>
    <pc:docChg chg="modSld">
      <pc:chgData name="Kyle Eipperle" userId="S::kyle.eipperle@operationworld.org::68089f80-fb19-4956-8e3e-044c3583140d" providerId="AD" clId="Web-{42D07F15-980D-A3E1-D8DE-A6EDAE1C6461}" dt="2025-02-18T19:57:41.646" v="4" actId="14100"/>
      <pc:docMkLst>
        <pc:docMk/>
      </pc:docMkLst>
      <pc:sldChg chg="modSp">
        <pc:chgData name="Kyle Eipperle" userId="S::kyle.eipperle@operationworld.org::68089f80-fb19-4956-8e3e-044c3583140d" providerId="AD" clId="Web-{42D07F15-980D-A3E1-D8DE-A6EDAE1C6461}" dt="2025-02-18T19:57:41.646" v="4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42D07F15-980D-A3E1-D8DE-A6EDAE1C6461}" dt="2025-02-18T19:57:41.646" v="4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42D07F15-980D-A3E1-D8DE-A6EDAE1C6461}" dt="2025-02-18T19:57:36.130" v="2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258F19FF-CC68-F217-6687-7CBE16B2A026}"/>
    <pc:docChg chg="modSld">
      <pc:chgData name="John Friesen" userId="S::john.friesen@operationworld.org::9d3a757e-09a8-42a2-b315-fa47145d8ae5" providerId="AD" clId="Web-{258F19FF-CC68-F217-6687-7CBE16B2A026}" dt="2025-02-08T19:12:04.093" v="4" actId="1076"/>
      <pc:docMkLst>
        <pc:docMk/>
      </pc:docMkLst>
      <pc:sldChg chg="modSp">
        <pc:chgData name="John Friesen" userId="S::john.friesen@operationworld.org::9d3a757e-09a8-42a2-b315-fa47145d8ae5" providerId="AD" clId="Web-{258F19FF-CC68-F217-6687-7CBE16B2A026}" dt="2025-02-08T19:11:50.186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258F19FF-CC68-F217-6687-7CBE16B2A026}" dt="2025-02-08T19:11:50.186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258F19FF-CC68-F217-6687-7CBE16B2A026}" dt="2025-02-08T19:12:04.093" v="4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258F19FF-CC68-F217-6687-7CBE16B2A026}" dt="2025-02-08T19:12:04.093" v="4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16FC8F9A-02FA-47E3-EE03-9C795F425974}"/>
    <pc:docChg chg="modSld">
      <pc:chgData name="John Friesen" userId="S::john.friesen@operationworld.org::9d3a757e-09a8-42a2-b315-fa47145d8ae5" providerId="AD" clId="Web-{16FC8F9A-02FA-47E3-EE03-9C795F425974}" dt="2025-02-19T02:13:52.006" v="19"/>
      <pc:docMkLst>
        <pc:docMk/>
      </pc:docMkLst>
      <pc:sldChg chg="modSp">
        <pc:chgData name="John Friesen" userId="S::john.friesen@operationworld.org::9d3a757e-09a8-42a2-b315-fa47145d8ae5" providerId="AD" clId="Web-{16FC8F9A-02FA-47E3-EE03-9C795F425974}" dt="2025-02-19T02:12:50.832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16FC8F9A-02FA-47E3-EE03-9C795F425974}" dt="2025-02-19T02:12:46.707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16FC8F9A-02FA-47E3-EE03-9C795F425974}" dt="2025-02-19T02:12:50.832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16FC8F9A-02FA-47E3-EE03-9C795F425974}" dt="2025-02-19T02:12:50.832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16FC8F9A-02FA-47E3-EE03-9C795F425974}" dt="2025-02-19T02:13:52.006" v="19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16FC8F9A-02FA-47E3-EE03-9C795F425974}" dt="2025-02-19T02:13:52.006" v="19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5DA957B5-DAFB-C3E1-55D5-26AC579099D2}"/>
    <pc:docChg chg="modSld">
      <pc:chgData name="Cathy Friesen" userId="S::cathy.friesen@operationworld.org::4b911d97-c06d-45ce-a5f8-d43e0fc64acb" providerId="AD" clId="Web-{5DA957B5-DAFB-C3E1-55D5-26AC579099D2}" dt="2025-01-06T23:17:50.060" v="1" actId="20577"/>
      <pc:docMkLst>
        <pc:docMk/>
      </pc:docMkLst>
      <pc:sldChg chg="modSp">
        <pc:chgData name="Cathy Friesen" userId="S::cathy.friesen@operationworld.org::4b911d97-c06d-45ce-a5f8-d43e0fc64acb" providerId="AD" clId="Web-{5DA957B5-DAFB-C3E1-55D5-26AC579099D2}" dt="2025-01-06T23:17:50.060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5DA957B5-DAFB-C3E1-55D5-26AC579099D2}" dt="2025-01-06T23:17:50.060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59" y="1989683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041660" y="2695158"/>
            <a:ext cx="4487813" cy="1446550"/>
            <a:chOff x="6191250" y="2705725"/>
            <a:chExt cx="4867302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867302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00000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000000"/>
                  </a:solidFill>
                  <a:latin typeface="Trebuchet MS"/>
                </a:rPr>
                <a:t>SAINT LUCIA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734050"/>
            <a:chOff x="285750" y="285750"/>
            <a:chExt cx="6010275" cy="573405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272848007"/>
                </p:ext>
              </p:extLst>
            </p:nvPr>
          </p:nvGraphicFramePr>
          <p:xfrm>
            <a:off x="381000" y="857250"/>
            <a:ext cx="5819776" cy="516255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Castries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180,149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 but 80% speak French Creole (</a:t>
                        </a:r>
                        <a:r>
                          <a:rPr lang="en-US" sz="2400" u="none" strike="noStrike" cap="none" spc="0" dirty="0" err="1">
                            <a:solidFill>
                              <a:srgbClr val="FFFFFF"/>
                            </a:solidFill>
                            <a:latin typeface="Verdana"/>
                          </a:rPr>
                          <a:t>Kweyol</a:t>
                        </a: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71.1 yrs (143rd/236)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106/193</a:t>
                        </a:r>
                        <a:endParaRPr lang="en-US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14.5 %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veneer of religion without true faith is a widespread problem - the more historic churches are in significant decline. Living Christianity decreasingly influences much of society, as increasing materialism undermines spiritual life. A staggering 86% of all children are born out of wedlock and 45% of all households are led by women. Pray for genuine renewal in the churches and for the spiritual and moral transformation of society.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69775223-8E18-4FF1-A847-C36D65EC8B7F}"/>
</file>

<file path=customXml/itemProps2.xml><?xml version="1.0" encoding="utf-8"?>
<ds:datastoreItem xmlns:ds="http://schemas.openxmlformats.org/officeDocument/2006/customXml" ds:itemID="{21F06085-8013-4C36-A490-43A877EF87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93E71E-BC6E-4D8D-AF6C-70F004F209B8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Theme20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19</cp:revision>
  <dcterms:created xsi:type="dcterms:W3CDTF">2024-12-17T23:29:08Z</dcterms:created>
  <dcterms:modified xsi:type="dcterms:W3CDTF">2025-02-19T02:13:58Z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