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1FA9A-B1A7-DD15-15EA-1E0FED1BF993}" v="3" dt="2025-02-18T19:59:41.284"/>
    <p1510:client id="{FCD8D291-D5F9-85F4-AA34-15613B4B9396}" v="25" dt="2025-02-19T02:15:23.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0B46A698-1598-641A-3660-4357C4B3672A}"/>
    <pc:docChg chg="modSld">
      <pc:chgData name="Cathy Friesen" userId="S::cathy.friesen@operationworld.org::4b911d97-c06d-45ce-a5f8-d43e0fc64acb" providerId="AD" clId="Web-{0B46A698-1598-641A-3660-4357C4B3672A}" dt="2025-01-06T23:17:28.843" v="1" actId="20577"/>
      <pc:docMkLst>
        <pc:docMk/>
      </pc:docMkLst>
      <pc:sldChg chg="modSp">
        <pc:chgData name="Cathy Friesen" userId="S::cathy.friesen@operationworld.org::4b911d97-c06d-45ce-a5f8-d43e0fc64acb" providerId="AD" clId="Web-{0B46A698-1598-641A-3660-4357C4B3672A}" dt="2025-01-06T23:17:28.843" v="1" actId="20577"/>
        <pc:sldMkLst>
          <pc:docMk/>
          <pc:sldMk cId="0" sldId="257"/>
        </pc:sldMkLst>
        <pc:spChg chg="mod">
          <ac:chgData name="Cathy Friesen" userId="S::cathy.friesen@operationworld.org::4b911d97-c06d-45ce-a5f8-d43e0fc64acb" providerId="AD" clId="Web-{0B46A698-1598-641A-3660-4357C4B3672A}" dt="2025-01-06T23:17:28.843"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70182716-83E5-0E24-1D39-4C78643B302E}"/>
    <pc:docChg chg="modSld">
      <pc:chgData name="John Friesen" userId="S::john.friesen@operationworld.org::9d3a757e-09a8-42a2-b315-fa47145d8ae5" providerId="AD" clId="Web-{70182716-83E5-0E24-1D39-4C78643B302E}" dt="2025-02-08T19:10:51.828" v="3" actId="1076"/>
      <pc:docMkLst>
        <pc:docMk/>
      </pc:docMkLst>
      <pc:sldChg chg="modSp">
        <pc:chgData name="John Friesen" userId="S::john.friesen@operationworld.org::9d3a757e-09a8-42a2-b315-fa47145d8ae5" providerId="AD" clId="Web-{70182716-83E5-0E24-1D39-4C78643B302E}" dt="2025-02-08T19:10:40.843" v="1"/>
        <pc:sldMkLst>
          <pc:docMk/>
          <pc:sldMk cId="0" sldId="258"/>
        </pc:sldMkLst>
        <pc:graphicFrameChg chg="modGraphic">
          <ac:chgData name="John Friesen" userId="S::john.friesen@operationworld.org::9d3a757e-09a8-42a2-b315-fa47145d8ae5" providerId="AD" clId="Web-{70182716-83E5-0E24-1D39-4C78643B302E}" dt="2025-02-08T19:10:40.843" v="1"/>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70182716-83E5-0E24-1D39-4C78643B302E}" dt="2025-02-08T19:10:51.828" v="3" actId="1076"/>
        <pc:sldMkLst>
          <pc:docMk/>
          <pc:sldMk cId="0" sldId="259"/>
        </pc:sldMkLst>
        <pc:spChg chg="add mod">
          <ac:chgData name="John Friesen" userId="S::john.friesen@operationworld.org::9d3a757e-09a8-42a2-b315-fa47145d8ae5" providerId="AD" clId="Web-{70182716-83E5-0E24-1D39-4C78643B302E}" dt="2025-02-08T19:10:51.828" v="3" actId="1076"/>
          <ac:spMkLst>
            <pc:docMk/>
            <pc:sldMk cId="0" sldId="259"/>
            <ac:spMk id="4" creationId="{9CB5B617-AD4D-2FA8-F43F-A3B190891277}"/>
          </ac:spMkLst>
        </pc:spChg>
      </pc:sldChg>
    </pc:docChg>
  </pc:docChgLst>
  <pc:docChgLst>
    <pc:chgData name="Kyle Eipperle" userId="S::kyle.eipperle@operationworld.org::68089f80-fb19-4956-8e3e-044c3583140d" providerId="AD" clId="Web-{5E41FA9A-B1A7-DD15-15EA-1E0FED1BF993}"/>
    <pc:docChg chg="modSld">
      <pc:chgData name="Kyle Eipperle" userId="S::kyle.eipperle@operationworld.org::68089f80-fb19-4956-8e3e-044c3583140d" providerId="AD" clId="Web-{5E41FA9A-B1A7-DD15-15EA-1E0FED1BF993}" dt="2025-02-18T19:59:41.284" v="2" actId="14100"/>
      <pc:docMkLst>
        <pc:docMk/>
      </pc:docMkLst>
      <pc:sldChg chg="modSp">
        <pc:chgData name="Kyle Eipperle" userId="S::kyle.eipperle@operationworld.org::68089f80-fb19-4956-8e3e-044c3583140d" providerId="AD" clId="Web-{5E41FA9A-B1A7-DD15-15EA-1E0FED1BF993}" dt="2025-02-18T19:59:41.284" v="2" actId="14100"/>
        <pc:sldMkLst>
          <pc:docMk/>
          <pc:sldMk cId="0" sldId="257"/>
        </pc:sldMkLst>
        <pc:grpChg chg="mod">
          <ac:chgData name="Kyle Eipperle" userId="S::kyle.eipperle@operationworld.org::68089f80-fb19-4956-8e3e-044c3583140d" providerId="AD" clId="Web-{5E41FA9A-B1A7-DD15-15EA-1E0FED1BF993}" dt="2025-02-18T19:59:41.284" v="2" actId="14100"/>
          <ac:grpSpMkLst>
            <pc:docMk/>
            <pc:sldMk cId="0" sldId="257"/>
            <ac:grpSpMk id="4" creationId="{00000000-0000-0000-0000-000000000000}"/>
          </ac:grpSpMkLst>
        </pc:grpChg>
        <pc:picChg chg="mod">
          <ac:chgData name="Kyle Eipperle" userId="S::kyle.eipperle@operationworld.org::68089f80-fb19-4956-8e3e-044c3583140d" providerId="AD" clId="Web-{5E41FA9A-B1A7-DD15-15EA-1E0FED1BF993}" dt="2025-02-18T19:59:36.784" v="0"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FCD8D291-D5F9-85F4-AA34-15613B4B9396}"/>
    <pc:docChg chg="modSld">
      <pc:chgData name="John Friesen" userId="S::john.friesen@operationworld.org::9d3a757e-09a8-42a2-b315-fa47145d8ae5" providerId="AD" clId="Web-{FCD8D291-D5F9-85F4-AA34-15613B4B9396}" dt="2025-02-19T02:15:13.563" v="21"/>
      <pc:docMkLst>
        <pc:docMk/>
      </pc:docMkLst>
      <pc:sldChg chg="modSp">
        <pc:chgData name="John Friesen" userId="S::john.friesen@operationworld.org::9d3a757e-09a8-42a2-b315-fa47145d8ae5" providerId="AD" clId="Web-{FCD8D291-D5F9-85F4-AA34-15613B4B9396}" dt="2025-02-19T02:14:29.983" v="2" actId="1076"/>
        <pc:sldMkLst>
          <pc:docMk/>
          <pc:sldMk cId="0" sldId="257"/>
        </pc:sldMkLst>
        <pc:spChg chg="mod">
          <ac:chgData name="John Friesen" userId="S::john.friesen@operationworld.org::9d3a757e-09a8-42a2-b315-fa47145d8ae5" providerId="AD" clId="Web-{FCD8D291-D5F9-85F4-AA34-15613B4B9396}" dt="2025-02-19T02:14:24.702" v="0" actId="14100"/>
          <ac:spMkLst>
            <pc:docMk/>
            <pc:sldMk cId="0" sldId="257"/>
            <ac:spMk id="5" creationId="{00000000-0000-0000-0000-000000000000}"/>
          </ac:spMkLst>
        </pc:spChg>
        <pc:grpChg chg="mod">
          <ac:chgData name="John Friesen" userId="S::john.friesen@operationworld.org::9d3a757e-09a8-42a2-b315-fa47145d8ae5" providerId="AD" clId="Web-{FCD8D291-D5F9-85F4-AA34-15613B4B9396}" dt="2025-02-19T02:14:29.983" v="2" actId="1076"/>
          <ac:grpSpMkLst>
            <pc:docMk/>
            <pc:sldMk cId="0" sldId="257"/>
            <ac:grpSpMk id="4" creationId="{00000000-0000-0000-0000-000000000000}"/>
          </ac:grpSpMkLst>
        </pc:grpChg>
        <pc:picChg chg="mod">
          <ac:chgData name="John Friesen" userId="S::john.friesen@operationworld.org::9d3a757e-09a8-42a2-b315-fa47145d8ae5" providerId="AD" clId="Web-{FCD8D291-D5F9-85F4-AA34-15613B4B9396}" dt="2025-02-19T02:14:29.983" v="1" actId="1076"/>
          <ac:picMkLst>
            <pc:docMk/>
            <pc:sldMk cId="0" sldId="257"/>
            <ac:picMk id="2" creationId="{00000000-0000-0000-0000-000000000000}"/>
          </ac:picMkLst>
        </pc:picChg>
      </pc:sldChg>
      <pc:sldChg chg="modSp">
        <pc:chgData name="John Friesen" userId="S::john.friesen@operationworld.org::9d3a757e-09a8-42a2-b315-fa47145d8ae5" providerId="AD" clId="Web-{FCD8D291-D5F9-85F4-AA34-15613B4B9396}" dt="2025-02-19T02:15:13.563" v="21"/>
        <pc:sldMkLst>
          <pc:docMk/>
          <pc:sldMk cId="0" sldId="258"/>
        </pc:sldMkLst>
        <pc:graphicFrameChg chg="mod modGraphic">
          <ac:chgData name="John Friesen" userId="S::john.friesen@operationworld.org::9d3a757e-09a8-42a2-b315-fa47145d8ae5" providerId="AD" clId="Web-{FCD8D291-D5F9-85F4-AA34-15613B4B9396}" dt="2025-02-19T02:15:13.563" v="21"/>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743606" y="1502589"/>
            <a:ext cx="5715000" cy="3810000"/>
          </a:xfrm>
          <a:prstGeom prst="rect">
            <a:avLst/>
          </a:prstGeom>
          <a:noFill/>
        </p:spPr>
      </p:pic>
      <p:grpSp>
        <p:nvGrpSpPr>
          <p:cNvPr id="4" name="Group 3"/>
          <p:cNvGrpSpPr/>
          <p:nvPr/>
        </p:nvGrpSpPr>
        <p:grpSpPr>
          <a:xfrm>
            <a:off x="6649106" y="2232174"/>
            <a:ext cx="5055440" cy="2369880"/>
            <a:chOff x="6191250" y="2244060"/>
            <a:chExt cx="5212765" cy="2369880"/>
          </a:xfrm>
        </p:grpSpPr>
        <p:sp>
          <p:nvSpPr>
            <p:cNvPr id="5" name="TextBox 4"/>
            <p:cNvSpPr txBox="1"/>
            <p:nvPr/>
          </p:nvSpPr>
          <p:spPr>
            <a:xfrm>
              <a:off x="6191250" y="2244060"/>
              <a:ext cx="5212765" cy="236988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000000"/>
                  </a:solidFill>
                  <a:latin typeface="Trebuchet MS"/>
                </a:rPr>
                <a:t>PRAYING FOR
</a:t>
              </a:r>
              <a:r>
                <a:rPr lang="en-US" sz="6000" u="none" strike="noStrike" cap="none" spc="0" dirty="0">
                  <a:solidFill>
                    <a:srgbClr val="000000"/>
                  </a:solidFill>
                  <a:latin typeface="Trebuchet MS"/>
                </a:rPr>
                <a:t>SAINT KITTS &amp; NEVIS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10250"/>
            <a:chOff x="285750" y="285750"/>
            <a:chExt cx="6010275" cy="58102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129540578"/>
                </p:ext>
              </p:extLst>
            </p:nvPr>
          </p:nvGraphicFramePr>
          <p:xfrm>
            <a:off x="381000" y="857250"/>
            <a:ext cx="5819776" cy="52387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Basseterre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46,922</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shift in economy, from sugar to tourism and offshore finance, has borne unwanted fruit in attracting, along with the money, undesirable elements. Pray for personal and social righteousness to combat this trend.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1">
  <a:themeElements>
    <a:clrScheme name="Theme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CBD1D8-7623-4544-B1C6-8A98889095B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DE2B1355-E8CF-474D-881D-0996FF697BFE}">
  <ds:schemaRefs>
    <ds:schemaRef ds:uri="http://schemas.microsoft.com/sharepoint/v3/contenttype/forms"/>
  </ds:schemaRefs>
</ds:datastoreItem>
</file>

<file path=customXml/itemProps3.xml><?xml version="1.0" encoding="utf-8"?>
<ds:datastoreItem xmlns:ds="http://schemas.openxmlformats.org/officeDocument/2006/customXml" ds:itemID="{DB72E24E-6A00-4EBC-BD25-E85FC8F2512C}"/>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Theme61</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15</cp:revision>
  <dcterms:created xsi:type="dcterms:W3CDTF">2024-12-17T23:29:08Z</dcterms:created>
  <dcterms:modified xsi:type="dcterms:W3CDTF">2025-02-19T02:15:25Z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