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44187-A224-CD2A-5954-B612C6EF1131}" v="24" dt="2025-02-19T02:18:40.832"/>
    <p1510:client id="{A1CDC484-1105-5540-A524-1993754DCD5E}" v="3" dt="2025-02-18T20:01:22.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B8078F57-38B9-5ADB-0C3C-06220499C2BD}"/>
    <pc:docChg chg="modSld">
      <pc:chgData name="John Friesen" userId="S::john.friesen@operationworld.org::9d3a757e-09a8-42a2-b315-fa47145d8ae5" providerId="AD" clId="Web-{B8078F57-38B9-5ADB-0C3C-06220499C2BD}" dt="2025-02-08T19:09:17.350" v="2" actId="1076"/>
      <pc:docMkLst>
        <pc:docMk/>
      </pc:docMkLst>
      <pc:sldChg chg="modSp">
        <pc:chgData name="John Friesen" userId="S::john.friesen@operationworld.org::9d3a757e-09a8-42a2-b315-fa47145d8ae5" providerId="AD" clId="Web-{B8078F57-38B9-5ADB-0C3C-06220499C2BD}" dt="2025-02-08T19:09:02.567" v="0"/>
        <pc:sldMkLst>
          <pc:docMk/>
          <pc:sldMk cId="0" sldId="258"/>
        </pc:sldMkLst>
        <pc:graphicFrameChg chg="modGraphic">
          <ac:chgData name="John Friesen" userId="S::john.friesen@operationworld.org::9d3a757e-09a8-42a2-b315-fa47145d8ae5" providerId="AD" clId="Web-{B8078F57-38B9-5ADB-0C3C-06220499C2BD}" dt="2025-02-08T19:09:02.567" v="0"/>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B8078F57-38B9-5ADB-0C3C-06220499C2BD}" dt="2025-02-08T19:09:17.350" v="2" actId="1076"/>
        <pc:sldMkLst>
          <pc:docMk/>
          <pc:sldMk cId="0" sldId="259"/>
        </pc:sldMkLst>
        <pc:spChg chg="add mod">
          <ac:chgData name="John Friesen" userId="S::john.friesen@operationworld.org::9d3a757e-09a8-42a2-b315-fa47145d8ae5" providerId="AD" clId="Web-{B8078F57-38B9-5ADB-0C3C-06220499C2BD}" dt="2025-02-08T19:09:17.350" v="2"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67E44187-A224-CD2A-5954-B612C6EF1131}"/>
    <pc:docChg chg="modSld">
      <pc:chgData name="John Friesen" userId="S::john.friesen@operationworld.org::9d3a757e-09a8-42a2-b315-fa47145d8ae5" providerId="AD" clId="Web-{67E44187-A224-CD2A-5954-B612C6EF1131}" dt="2025-02-19T02:18:27.113" v="20"/>
      <pc:docMkLst>
        <pc:docMk/>
      </pc:docMkLst>
      <pc:sldChg chg="modSp">
        <pc:chgData name="John Friesen" userId="S::john.friesen@operationworld.org::9d3a757e-09a8-42a2-b315-fa47145d8ae5" providerId="AD" clId="Web-{67E44187-A224-CD2A-5954-B612C6EF1131}" dt="2025-02-19T02:17:58.363" v="2" actId="1076"/>
        <pc:sldMkLst>
          <pc:docMk/>
          <pc:sldMk cId="0" sldId="257"/>
        </pc:sldMkLst>
        <pc:spChg chg="mod">
          <ac:chgData name="John Friesen" userId="S::john.friesen@operationworld.org::9d3a757e-09a8-42a2-b315-fa47145d8ae5" providerId="AD" clId="Web-{67E44187-A224-CD2A-5954-B612C6EF1131}" dt="2025-02-19T02:17:55.379" v="0" actId="14100"/>
          <ac:spMkLst>
            <pc:docMk/>
            <pc:sldMk cId="0" sldId="257"/>
            <ac:spMk id="5" creationId="{00000000-0000-0000-0000-000000000000}"/>
          </ac:spMkLst>
        </pc:spChg>
        <pc:grpChg chg="mod">
          <ac:chgData name="John Friesen" userId="S::john.friesen@operationworld.org::9d3a757e-09a8-42a2-b315-fa47145d8ae5" providerId="AD" clId="Web-{67E44187-A224-CD2A-5954-B612C6EF1131}" dt="2025-02-19T02:17:58.363" v="2" actId="1076"/>
          <ac:grpSpMkLst>
            <pc:docMk/>
            <pc:sldMk cId="0" sldId="257"/>
            <ac:grpSpMk id="4" creationId="{00000000-0000-0000-0000-000000000000}"/>
          </ac:grpSpMkLst>
        </pc:grpChg>
        <pc:picChg chg="mod">
          <ac:chgData name="John Friesen" userId="S::john.friesen@operationworld.org::9d3a757e-09a8-42a2-b315-fa47145d8ae5" providerId="AD" clId="Web-{67E44187-A224-CD2A-5954-B612C6EF1131}" dt="2025-02-19T02:17:58.363" v="1" actId="1076"/>
          <ac:picMkLst>
            <pc:docMk/>
            <pc:sldMk cId="0" sldId="257"/>
            <ac:picMk id="2" creationId="{00000000-0000-0000-0000-000000000000}"/>
          </ac:picMkLst>
        </pc:picChg>
      </pc:sldChg>
      <pc:sldChg chg="modSp">
        <pc:chgData name="John Friesen" userId="S::john.friesen@operationworld.org::9d3a757e-09a8-42a2-b315-fa47145d8ae5" providerId="AD" clId="Web-{67E44187-A224-CD2A-5954-B612C6EF1131}" dt="2025-02-19T02:18:27.113" v="20"/>
        <pc:sldMkLst>
          <pc:docMk/>
          <pc:sldMk cId="0" sldId="258"/>
        </pc:sldMkLst>
        <pc:graphicFrameChg chg="mod modGraphic">
          <ac:chgData name="John Friesen" userId="S::john.friesen@operationworld.org::9d3a757e-09a8-42a2-b315-fa47145d8ae5" providerId="AD" clId="Web-{67E44187-A224-CD2A-5954-B612C6EF1131}" dt="2025-02-19T02:18:27.113" v="2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10DE068A-A0AB-D5CF-DD72-CC2A864C4773}"/>
    <pc:docChg chg="modSld">
      <pc:chgData name="Cathy Friesen" userId="S::cathy.friesen@operationworld.org::4b911d97-c06d-45ce-a5f8-d43e0fc64acb" providerId="AD" clId="Web-{10DE068A-A0AB-D5CF-DD72-CC2A864C4773}" dt="2025-01-06T23:17:08.346" v="2" actId="20577"/>
      <pc:docMkLst>
        <pc:docMk/>
      </pc:docMkLst>
      <pc:sldChg chg="modSp">
        <pc:chgData name="Cathy Friesen" userId="S::cathy.friesen@operationworld.org::4b911d97-c06d-45ce-a5f8-d43e0fc64acb" providerId="AD" clId="Web-{10DE068A-A0AB-D5CF-DD72-CC2A864C4773}" dt="2025-01-06T23:17:08.346" v="2" actId="20577"/>
        <pc:sldMkLst>
          <pc:docMk/>
          <pc:sldMk cId="0" sldId="257"/>
        </pc:sldMkLst>
        <pc:spChg chg="mod">
          <ac:chgData name="Cathy Friesen" userId="S::cathy.friesen@operationworld.org::4b911d97-c06d-45ce-a5f8-d43e0fc64acb" providerId="AD" clId="Web-{10DE068A-A0AB-D5CF-DD72-CC2A864C4773}" dt="2025-01-06T23:17:08.346" v="2"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A1CDC484-1105-5540-A524-1993754DCD5E}"/>
    <pc:docChg chg="modSld">
      <pc:chgData name="Kyle Eipperle" userId="S::kyle.eipperle@operationworld.org::68089f80-fb19-4956-8e3e-044c3583140d" providerId="AD" clId="Web-{A1CDC484-1105-5540-A524-1993754DCD5E}" dt="2025-02-18T20:01:22.471" v="2" actId="14100"/>
      <pc:docMkLst>
        <pc:docMk/>
      </pc:docMkLst>
      <pc:sldChg chg="modSp">
        <pc:chgData name="Kyle Eipperle" userId="S::kyle.eipperle@operationworld.org::68089f80-fb19-4956-8e3e-044c3583140d" providerId="AD" clId="Web-{A1CDC484-1105-5540-A524-1993754DCD5E}" dt="2025-02-18T20:01:22.471" v="2" actId="14100"/>
        <pc:sldMkLst>
          <pc:docMk/>
          <pc:sldMk cId="0" sldId="257"/>
        </pc:sldMkLst>
        <pc:grpChg chg="mod">
          <ac:chgData name="Kyle Eipperle" userId="S::kyle.eipperle@operationworld.org::68089f80-fb19-4956-8e3e-044c3583140d" providerId="AD" clId="Web-{A1CDC484-1105-5540-A524-1993754DCD5E}" dt="2025-02-18T20:01:22.471" v="2" actId="14100"/>
          <ac:grpSpMkLst>
            <pc:docMk/>
            <pc:sldMk cId="0" sldId="257"/>
            <ac:grpSpMk id="4" creationId="{00000000-0000-0000-0000-000000000000}"/>
          </ac:grpSpMkLst>
        </pc:grpChg>
        <pc:picChg chg="mod">
          <ac:chgData name="Kyle Eipperle" userId="S::kyle.eipperle@operationworld.org::68089f80-fb19-4956-8e3e-044c3583140d" providerId="AD" clId="Web-{A1CDC484-1105-5540-A524-1993754DCD5E}" dt="2025-02-18T20:01:16.111" v="0"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834152" y="2000250"/>
            <a:ext cx="5715000" cy="2857500"/>
          </a:xfrm>
          <a:prstGeom prst="rect">
            <a:avLst/>
          </a:prstGeom>
          <a:noFill/>
        </p:spPr>
      </p:pic>
      <p:grpSp>
        <p:nvGrpSpPr>
          <p:cNvPr id="4" name="Group 3"/>
          <p:cNvGrpSpPr/>
          <p:nvPr/>
        </p:nvGrpSpPr>
        <p:grpSpPr>
          <a:xfrm>
            <a:off x="6739651" y="2705725"/>
            <a:ext cx="5202986" cy="1446550"/>
            <a:chOff x="6191250" y="2705725"/>
            <a:chExt cx="5337221" cy="1446550"/>
          </a:xfrm>
        </p:grpSpPr>
        <p:sp>
          <p:nvSpPr>
            <p:cNvPr id="5" name="TextBox 4"/>
            <p:cNvSpPr txBox="1"/>
            <p:nvPr/>
          </p:nvSpPr>
          <p:spPr>
            <a:xfrm>
              <a:off x="6191250" y="2705725"/>
              <a:ext cx="533722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51F6A"/>
                  </a:solidFill>
                  <a:latin typeface="Trebuchet MS"/>
                </a:rPr>
                <a:t>PRAYING FOR
</a:t>
              </a:r>
              <a:r>
                <a:rPr lang="en-US" sz="6000" u="none" strike="noStrike" cap="none" spc="0" dirty="0">
                  <a:solidFill>
                    <a:srgbClr val="151F6A"/>
                  </a:solidFill>
                  <a:latin typeface="Trebuchet MS"/>
                </a:rPr>
                <a:t>SAINT HELENA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75652710"/>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Jamestown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5,197</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Christian heritage of St Helena is strong but islanders' committed to faith are decreasing. Most Christians are nominal, and church attendance continues to decline. A critical mass of evangelicals on the islands is needed to generate spiritual momentum. Pray for Baptists and the Salvation Army, where most evangelicals can be found, and for the Anglican Church - the largest group, but spiritually dormant.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ACB545C6-DA57-45F3-AAA1-54D7485D1ED8}"/>
</file>

<file path=customXml/itemProps2.xml><?xml version="1.0" encoding="utf-8"?>
<ds:datastoreItem xmlns:ds="http://schemas.openxmlformats.org/officeDocument/2006/customXml" ds:itemID="{83A1B36B-02CA-4745-B448-C4424967AE22}">
  <ds:schemaRefs>
    <ds:schemaRef ds:uri="http://schemas.microsoft.com/sharepoint/v3/contenttype/forms"/>
  </ds:schemaRefs>
</ds:datastoreItem>
</file>

<file path=customXml/itemProps3.xml><?xml version="1.0" encoding="utf-8"?>
<ds:datastoreItem xmlns:ds="http://schemas.openxmlformats.org/officeDocument/2006/customXml" ds:itemID="{4C02199B-59CC-4078-8424-6BBD6A9A135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15</cp:revision>
  <dcterms:created xsi:type="dcterms:W3CDTF">2024-12-17T23:29:08Z</dcterms:created>
  <dcterms:modified xsi:type="dcterms:W3CDTF">2025-02-19T02:18:45Z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