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60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45A9A-CD49-5FA4-4D02-DF7C89BD070D}" v="14" dt="2025-02-19T02:19:32.477"/>
    <p1510:client id="{53AA9476-C1CA-5375-FC08-7E5AE618CE69}" v="4" dt="2025-02-18T20:03:31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6E231CEB-B3E9-A494-F3CD-7DB3D20533EA}"/>
    <pc:docChg chg="modSld">
      <pc:chgData name="John Friesen" userId="S::john.friesen@operationworld.org::9d3a757e-09a8-42a2-b315-fa47145d8ae5" providerId="AD" clId="Web-{6E231CEB-B3E9-A494-F3CD-7DB3D20533EA}" dt="2025-02-08T19:07:49.776" v="8" actId="1076"/>
      <pc:docMkLst>
        <pc:docMk/>
      </pc:docMkLst>
      <pc:sldChg chg="modSp">
        <pc:chgData name="John Friesen" userId="S::john.friesen@operationworld.org::9d3a757e-09a8-42a2-b315-fa47145d8ae5" providerId="AD" clId="Web-{6E231CEB-B3E9-A494-F3CD-7DB3D20533EA}" dt="2025-02-08T19:07:27.947" v="4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6E231CEB-B3E9-A494-F3CD-7DB3D20533EA}" dt="2025-02-08T19:07:27.947" v="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John Friesen" userId="S::john.friesen@operationworld.org::9d3a757e-09a8-42a2-b315-fa47145d8ae5" providerId="AD" clId="Web-{6E231CEB-B3E9-A494-F3CD-7DB3D20533EA}" dt="2025-02-08T19:07:49.776" v="8" actId="1076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6E231CEB-B3E9-A494-F3CD-7DB3D20533EA}" dt="2025-02-08T19:07:43.901" v="7" actId="1076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John Friesen" userId="S::john.friesen@operationworld.org::9d3a757e-09a8-42a2-b315-fa47145d8ae5" providerId="AD" clId="Web-{6E231CEB-B3E9-A494-F3CD-7DB3D20533EA}" dt="2025-02-08T19:07:49.776" v="8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clId="Web-{E724306F-5282-6461-3BD4-58B86A646D5C}"/>
    <pc:docChg chg="addSld">
      <pc:chgData name="" userId="" providerId="" clId="Web-{E724306F-5282-6461-3BD4-58B86A646D5C}" dt="2025-02-15T17:05:29.953" v="0"/>
      <pc:docMkLst>
        <pc:docMk/>
      </pc:docMkLst>
      <pc:sldChg chg="add">
        <pc:chgData name="" userId="" providerId="" clId="Web-{E724306F-5282-6461-3BD4-58B86A646D5C}" dt="2025-02-15T17:05:29.953" v="0"/>
        <pc:sldMkLst>
          <pc:docMk/>
          <pc:sldMk cId="2946068500" sldId="260"/>
        </pc:sldMkLst>
      </pc:sldChg>
    </pc:docChg>
  </pc:docChgLst>
  <pc:docChgLst>
    <pc:chgData name="Jason Mandryk" userId="S::jason.mandryk@operationworld.org::69f238d9-e84d-44e5-aa58-b9aaca2cc301" providerId="AD" clId="Web-{E724306F-5282-6461-3BD4-58B86A646D5C}"/>
    <pc:docChg chg="delSld modSld">
      <pc:chgData name="Jason Mandryk" userId="S::jason.mandryk@operationworld.org::69f238d9-e84d-44e5-aa58-b9aaca2cc301" providerId="AD" clId="Web-{E724306F-5282-6461-3BD4-58B86A646D5C}" dt="2025-02-15T17:06:52.199" v="20" actId="20577"/>
      <pc:docMkLst>
        <pc:docMk/>
      </pc:docMkLst>
      <pc:sldChg chg="del">
        <pc:chgData name="Jason Mandryk" userId="S::jason.mandryk@operationworld.org::69f238d9-e84d-44e5-aa58-b9aaca2cc301" providerId="AD" clId="Web-{E724306F-5282-6461-3BD4-58B86A646D5C}" dt="2025-02-15T17:05:33.734" v="0"/>
        <pc:sldMkLst>
          <pc:docMk/>
          <pc:sldMk cId="0" sldId="257"/>
        </pc:sldMkLst>
      </pc:sldChg>
      <pc:sldChg chg="modSp">
        <pc:chgData name="Jason Mandryk" userId="S::jason.mandryk@operationworld.org::69f238d9-e84d-44e5-aa58-b9aaca2cc301" providerId="AD" clId="Web-{E724306F-5282-6461-3BD4-58B86A646D5C}" dt="2025-02-15T17:06:52.199" v="20" actId="20577"/>
        <pc:sldMkLst>
          <pc:docMk/>
          <pc:sldMk cId="0" sldId="259"/>
        </pc:sldMkLst>
        <pc:spChg chg="mod">
          <ac:chgData name="Jason Mandryk" userId="S::jason.mandryk@operationworld.org::69f238d9-e84d-44e5-aa58-b9aaca2cc301" providerId="AD" clId="Web-{E724306F-5282-6461-3BD4-58B86A646D5C}" dt="2025-02-15T17:06:52.199" v="20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Jason Mandryk" userId="S::jason.mandryk@operationworld.org::69f238d9-e84d-44e5-aa58-b9aaca2cc301" providerId="AD" clId="Web-{E724306F-5282-6461-3BD4-58B86A646D5C}" dt="2025-02-15T17:06:32.627" v="17" actId="1076"/>
        <pc:sldMkLst>
          <pc:docMk/>
          <pc:sldMk cId="2946068500" sldId="260"/>
        </pc:sldMkLst>
        <pc:spChg chg="mod">
          <ac:chgData name="Jason Mandryk" userId="S::jason.mandryk@operationworld.org::69f238d9-e84d-44e5-aa58-b9aaca2cc301" providerId="AD" clId="Web-{E724306F-5282-6461-3BD4-58B86A646D5C}" dt="2025-02-15T17:06:27.502" v="15" actId="14100"/>
          <ac:spMkLst>
            <pc:docMk/>
            <pc:sldMk cId="2946068500" sldId="260"/>
            <ac:spMk id="5" creationId="{00000000-0000-0000-0000-000000000000}"/>
          </ac:spMkLst>
        </pc:spChg>
        <pc:grpChg chg="mod">
          <ac:chgData name="Jason Mandryk" userId="S::jason.mandryk@operationworld.org::69f238d9-e84d-44e5-aa58-b9aaca2cc301" providerId="AD" clId="Web-{E724306F-5282-6461-3BD4-58B86A646D5C}" dt="2025-02-15T17:06:30.736" v="16" actId="1076"/>
          <ac:grpSpMkLst>
            <pc:docMk/>
            <pc:sldMk cId="2946068500" sldId="260"/>
            <ac:grpSpMk id="4" creationId="{00000000-0000-0000-0000-000000000000}"/>
          </ac:grpSpMkLst>
        </pc:grpChg>
        <pc:picChg chg="mod">
          <ac:chgData name="Jason Mandryk" userId="S::jason.mandryk@operationworld.org::69f238d9-e84d-44e5-aa58-b9aaca2cc301" providerId="AD" clId="Web-{E724306F-5282-6461-3BD4-58B86A646D5C}" dt="2025-02-15T17:06:32.627" v="17" actId="1076"/>
          <ac:picMkLst>
            <pc:docMk/>
            <pc:sldMk cId="2946068500" sldId="260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28045A9A-CD49-5FA4-4D02-DF7C89BD070D}"/>
    <pc:docChg chg="modSld">
      <pc:chgData name="John Friesen" userId="S::john.friesen@operationworld.org::9d3a757e-09a8-42a2-b315-fa47145d8ae5" providerId="AD" clId="Web-{28045A9A-CD49-5FA4-4D02-DF7C89BD070D}" dt="2025-02-19T02:19:28.555" v="11"/>
      <pc:docMkLst>
        <pc:docMk/>
      </pc:docMkLst>
      <pc:sldChg chg="modSp">
        <pc:chgData name="John Friesen" userId="S::john.friesen@operationworld.org::9d3a757e-09a8-42a2-b315-fa47145d8ae5" providerId="AD" clId="Web-{28045A9A-CD49-5FA4-4D02-DF7C89BD070D}" dt="2025-02-19T02:19:28.555" v="11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28045A9A-CD49-5FA4-4D02-DF7C89BD070D}" dt="2025-02-19T02:19:28.555" v="11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modSp">
        <pc:chgData name="John Friesen" userId="S::john.friesen@operationworld.org::9d3a757e-09a8-42a2-b315-fa47145d8ae5" providerId="AD" clId="Web-{28045A9A-CD49-5FA4-4D02-DF7C89BD070D}" dt="2025-02-19T02:19:07.430" v="2" actId="1076"/>
        <pc:sldMkLst>
          <pc:docMk/>
          <pc:sldMk cId="2946068500" sldId="260"/>
        </pc:sldMkLst>
        <pc:spChg chg="mod">
          <ac:chgData name="John Friesen" userId="S::john.friesen@operationworld.org::9d3a757e-09a8-42a2-b315-fa47145d8ae5" providerId="AD" clId="Web-{28045A9A-CD49-5FA4-4D02-DF7C89BD070D}" dt="2025-02-19T02:18:57.492" v="0" actId="14100"/>
          <ac:spMkLst>
            <pc:docMk/>
            <pc:sldMk cId="2946068500" sldId="260"/>
            <ac:spMk id="5" creationId="{00000000-0000-0000-0000-000000000000}"/>
          </ac:spMkLst>
        </pc:spChg>
        <pc:grpChg chg="mod">
          <ac:chgData name="John Friesen" userId="S::john.friesen@operationworld.org::9d3a757e-09a8-42a2-b315-fa47145d8ae5" providerId="AD" clId="Web-{28045A9A-CD49-5FA4-4D02-DF7C89BD070D}" dt="2025-02-19T02:19:07.430" v="2" actId="1076"/>
          <ac:grpSpMkLst>
            <pc:docMk/>
            <pc:sldMk cId="2946068500" sldId="260"/>
            <ac:grpSpMk id="4" creationId="{00000000-0000-0000-0000-000000000000}"/>
          </ac:grpSpMkLst>
        </pc:grpChg>
        <pc:picChg chg="mod">
          <ac:chgData name="John Friesen" userId="S::john.friesen@operationworld.org::9d3a757e-09a8-42a2-b315-fa47145d8ae5" providerId="AD" clId="Web-{28045A9A-CD49-5FA4-4D02-DF7C89BD070D}" dt="2025-02-19T02:19:07.414" v="1" actId="1076"/>
          <ac:picMkLst>
            <pc:docMk/>
            <pc:sldMk cId="2946068500" sldId="260"/>
            <ac:picMk id="2" creationId="{00000000-0000-0000-0000-000000000000}"/>
          </ac:picMkLst>
        </pc:picChg>
      </pc:sldChg>
    </pc:docChg>
  </pc:docChgLst>
  <pc:docChgLst>
    <pc:chgData name="Kyle Eipperle" userId="S::kyle.eipperle@operationworld.org::68089f80-fb19-4956-8e3e-044c3583140d" providerId="AD" clId="Web-{53AA9476-C1CA-5375-FC08-7E5AE618CE69}"/>
    <pc:docChg chg="modSld">
      <pc:chgData name="Kyle Eipperle" userId="S::kyle.eipperle@operationworld.org::68089f80-fb19-4956-8e3e-044c3583140d" providerId="AD" clId="Web-{53AA9476-C1CA-5375-FC08-7E5AE618CE69}" dt="2025-02-18T20:03:31.978" v="3" actId="14100"/>
      <pc:docMkLst>
        <pc:docMk/>
      </pc:docMkLst>
      <pc:sldChg chg="modSp">
        <pc:chgData name="Kyle Eipperle" userId="S::kyle.eipperle@operationworld.org::68089f80-fb19-4956-8e3e-044c3583140d" providerId="AD" clId="Web-{53AA9476-C1CA-5375-FC08-7E5AE618CE69}" dt="2025-02-18T20:03:31.978" v="3" actId="14100"/>
        <pc:sldMkLst>
          <pc:docMk/>
          <pc:sldMk cId="2946068500" sldId="260"/>
        </pc:sldMkLst>
        <pc:spChg chg="mod">
          <ac:chgData name="Kyle Eipperle" userId="S::kyle.eipperle@operationworld.org::68089f80-fb19-4956-8e3e-044c3583140d" providerId="AD" clId="Web-{53AA9476-C1CA-5375-FC08-7E5AE618CE69}" dt="2025-02-18T20:03:28.650" v="2" actId="1076"/>
          <ac:spMkLst>
            <pc:docMk/>
            <pc:sldMk cId="2946068500" sldId="260"/>
            <ac:spMk id="5" creationId="{00000000-0000-0000-0000-000000000000}"/>
          </ac:spMkLst>
        </pc:spChg>
        <pc:grpChg chg="mod">
          <ac:chgData name="Kyle Eipperle" userId="S::kyle.eipperle@operationworld.org::68089f80-fb19-4956-8e3e-044c3583140d" providerId="AD" clId="Web-{53AA9476-C1CA-5375-FC08-7E5AE618CE69}" dt="2025-02-18T20:03:31.978" v="3" actId="14100"/>
          <ac:grpSpMkLst>
            <pc:docMk/>
            <pc:sldMk cId="2946068500" sldId="260"/>
            <ac:grpSpMk id="4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2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254" y="1567716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088306" y="2163218"/>
            <a:ext cx="4615586" cy="2601724"/>
            <a:chOff x="6162995" y="2120950"/>
            <a:chExt cx="4511979" cy="2616101"/>
          </a:xfrm>
        </p:grpSpPr>
        <p:sp>
          <p:nvSpPr>
            <p:cNvPr id="5" name="TextBox 4"/>
            <p:cNvSpPr txBox="1"/>
            <p:nvPr/>
          </p:nvSpPr>
          <p:spPr>
            <a:xfrm>
              <a:off x="6162995" y="2120950"/>
              <a:ext cx="4511979" cy="26161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fontAlgn="ctr"/>
              <a:r>
                <a:rPr lang="en-US" sz="3200" u="none" strike="noStrike" cap="none" spc="0" dirty="0">
                  <a:solidFill>
                    <a:srgbClr val="1F1C97"/>
                  </a:solidFill>
                  <a:latin typeface="Trebuchet MS"/>
                </a:rPr>
                <a:t>PRAYING FOR
</a:t>
              </a:r>
              <a:r>
                <a:rPr lang="en-US" sz="6600" dirty="0">
                  <a:solidFill>
                    <a:srgbClr val="1F1C97"/>
                  </a:solidFill>
                  <a:latin typeface="Trebuchet MS"/>
                </a:rPr>
                <a:t>Saint </a:t>
              </a:r>
              <a:br>
                <a:rPr lang="en-US" sz="6600" dirty="0">
                  <a:solidFill>
                    <a:srgbClr val="1F1C97"/>
                  </a:solidFill>
                  <a:latin typeface="Trebuchet MS"/>
                </a:rPr>
              </a:br>
              <a:r>
                <a:rPr lang="en-US" sz="6600" dirty="0">
                  <a:solidFill>
                    <a:srgbClr val="1F1C97"/>
                  </a:solidFill>
                  <a:latin typeface="Trebuchet MS"/>
                </a:rPr>
                <a:t>Barth</a:t>
              </a:r>
              <a:r>
                <a:rPr lang="en-US" sz="6600" dirty="0">
                  <a:solidFill>
                    <a:srgbClr val="1F1C97"/>
                  </a:solidFill>
                  <a:latin typeface="Trebuchet MS"/>
                  <a:ea typeface="+mn-lt"/>
                  <a:cs typeface="+mn-lt"/>
                </a:rPr>
                <a:t>élemy</a:t>
              </a:r>
              <a:endParaRPr lang="en-US" dirty="0"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606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4160520"/>
            <a:chOff x="285750" y="285750"/>
            <a:chExt cx="6010275" cy="41605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379208747"/>
                </p:ext>
              </p:extLst>
            </p:nvPr>
          </p:nvGraphicFramePr>
          <p:xfrm>
            <a:off x="381000" y="857250"/>
            <a:ext cx="5819776" cy="35890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Gustavia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11,414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French, 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Life Expectancy: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80.4 yrs (42nd/236)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381040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spAutoFit/>
          </a:bodyPr>
          <a:lstStyle/>
          <a:p>
            <a:pPr fontAlgn="base"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This island caters to the uber-rich, trading on its sophistication and isolation for its exclusivity. There is little interest in spiritual things. Pray that amid the boutiques,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caf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és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and villas there might awaken a hunger for spiritual reality and the opportunity to know God. Pray also that the few churches on the island might minister meaningfully into this unique context.
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6">
  <a:themeElements>
    <a:clrScheme name="Theme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C61F6961-825C-4E1B-B40B-B51BC8A60C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B629EA-7EE2-4907-A71A-8A335A77398C}"/>
</file>

<file path=customXml/itemProps3.xml><?xml version="1.0" encoding="utf-8"?>
<ds:datastoreItem xmlns:ds="http://schemas.openxmlformats.org/officeDocument/2006/customXml" ds:itemID="{6E534647-EF4C-4F2C-B998-B4BE207FB7E6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Theme26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25</cp:revision>
  <dcterms:created xsi:type="dcterms:W3CDTF">2024-12-17T23:29:08Z</dcterms:created>
  <dcterms:modified xsi:type="dcterms:W3CDTF">2025-02-19T02:19:32Z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