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FB3B4E-0AFD-56A1-A718-D94899775067}" v="14" dt="2025-02-19T02:20:56.117"/>
    <p1510:client id="{AFEE48ED-70F8-88F3-DD2A-164B1A482EA9}" v="3" dt="2025-02-18T20:05:32.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32FB3B4E-0AFD-56A1-A718-D94899775067}"/>
    <pc:docChg chg="modSld">
      <pc:chgData name="John Friesen" userId="S::john.friesen@operationworld.org::9d3a757e-09a8-42a2-b315-fa47145d8ae5" providerId="AD" clId="Web-{32FB3B4E-0AFD-56A1-A718-D94899775067}" dt="2025-02-19T02:20:47.601" v="11"/>
      <pc:docMkLst>
        <pc:docMk/>
      </pc:docMkLst>
      <pc:sldChg chg="modSp">
        <pc:chgData name="John Friesen" userId="S::john.friesen@operationworld.org::9d3a757e-09a8-42a2-b315-fa47145d8ae5" providerId="AD" clId="Web-{32FB3B4E-0AFD-56A1-A718-D94899775067}" dt="2025-02-19T02:20:02.444" v="2" actId="1076"/>
        <pc:sldMkLst>
          <pc:docMk/>
          <pc:sldMk cId="0" sldId="257"/>
        </pc:sldMkLst>
        <pc:spChg chg="mod">
          <ac:chgData name="John Friesen" userId="S::john.friesen@operationworld.org::9d3a757e-09a8-42a2-b315-fa47145d8ae5" providerId="AD" clId="Web-{32FB3B4E-0AFD-56A1-A718-D94899775067}" dt="2025-02-19T02:19:58.382" v="0" actId="14100"/>
          <ac:spMkLst>
            <pc:docMk/>
            <pc:sldMk cId="0" sldId="257"/>
            <ac:spMk id="5" creationId="{00000000-0000-0000-0000-000000000000}"/>
          </ac:spMkLst>
        </pc:spChg>
        <pc:grpChg chg="mod">
          <ac:chgData name="John Friesen" userId="S::john.friesen@operationworld.org::9d3a757e-09a8-42a2-b315-fa47145d8ae5" providerId="AD" clId="Web-{32FB3B4E-0AFD-56A1-A718-D94899775067}" dt="2025-02-19T02:20:02.444" v="2" actId="1076"/>
          <ac:grpSpMkLst>
            <pc:docMk/>
            <pc:sldMk cId="0" sldId="257"/>
            <ac:grpSpMk id="4" creationId="{00000000-0000-0000-0000-000000000000}"/>
          </ac:grpSpMkLst>
        </pc:grpChg>
        <pc:picChg chg="mod">
          <ac:chgData name="John Friesen" userId="S::john.friesen@operationworld.org::9d3a757e-09a8-42a2-b315-fa47145d8ae5" providerId="AD" clId="Web-{32FB3B4E-0AFD-56A1-A718-D94899775067}" dt="2025-02-19T02:20:02.429" v="1" actId="1076"/>
          <ac:picMkLst>
            <pc:docMk/>
            <pc:sldMk cId="0" sldId="257"/>
            <ac:picMk id="2" creationId="{00000000-0000-0000-0000-000000000000}"/>
          </ac:picMkLst>
        </pc:picChg>
      </pc:sldChg>
      <pc:sldChg chg="modSp">
        <pc:chgData name="John Friesen" userId="S::john.friesen@operationworld.org::9d3a757e-09a8-42a2-b315-fa47145d8ae5" providerId="AD" clId="Web-{32FB3B4E-0AFD-56A1-A718-D94899775067}" dt="2025-02-19T02:20:47.601" v="11"/>
        <pc:sldMkLst>
          <pc:docMk/>
          <pc:sldMk cId="0" sldId="258"/>
        </pc:sldMkLst>
        <pc:graphicFrameChg chg="mod modGraphic">
          <ac:chgData name="John Friesen" userId="S::john.friesen@operationworld.org::9d3a757e-09a8-42a2-b315-fa47145d8ae5" providerId="AD" clId="Web-{32FB3B4E-0AFD-56A1-A718-D94899775067}" dt="2025-02-19T02:20:47.601" v="11"/>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D93537C2-4258-354D-BE09-91F15353D8D7}"/>
    <pc:docChg chg="modSld">
      <pc:chgData name="John Friesen" userId="S::john.friesen@operationworld.org::9d3a757e-09a8-42a2-b315-fa47145d8ae5" providerId="AD" clId="Web-{D93537C2-4258-354D-BE09-91F15353D8D7}" dt="2025-02-08T19:06:16.976" v="3" actId="1076"/>
      <pc:docMkLst>
        <pc:docMk/>
      </pc:docMkLst>
      <pc:sldChg chg="modSp">
        <pc:chgData name="John Friesen" userId="S::john.friesen@operationworld.org::9d3a757e-09a8-42a2-b315-fa47145d8ae5" providerId="AD" clId="Web-{D93537C2-4258-354D-BE09-91F15353D8D7}" dt="2025-02-08T19:06:02.084" v="1"/>
        <pc:sldMkLst>
          <pc:docMk/>
          <pc:sldMk cId="0" sldId="258"/>
        </pc:sldMkLst>
        <pc:graphicFrameChg chg="modGraphic">
          <ac:chgData name="John Friesen" userId="S::john.friesen@operationworld.org::9d3a757e-09a8-42a2-b315-fa47145d8ae5" providerId="AD" clId="Web-{D93537C2-4258-354D-BE09-91F15353D8D7}" dt="2025-02-08T19:06:02.084" v="1"/>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D93537C2-4258-354D-BE09-91F15353D8D7}" dt="2025-02-08T19:06:16.976" v="3" actId="1076"/>
        <pc:sldMkLst>
          <pc:docMk/>
          <pc:sldMk cId="0" sldId="259"/>
        </pc:sldMkLst>
        <pc:spChg chg="add mod">
          <ac:chgData name="John Friesen" userId="S::john.friesen@operationworld.org::9d3a757e-09a8-42a2-b315-fa47145d8ae5" providerId="AD" clId="Web-{D93537C2-4258-354D-BE09-91F15353D8D7}" dt="2025-02-08T19:06:16.976" v="3" actId="1076"/>
          <ac:spMkLst>
            <pc:docMk/>
            <pc:sldMk cId="0" sldId="259"/>
            <ac:spMk id="4" creationId="{9CB5B617-AD4D-2FA8-F43F-A3B190891277}"/>
          </ac:spMkLst>
        </pc:spChg>
      </pc:sldChg>
    </pc:docChg>
  </pc:docChgLst>
  <pc:docChgLst>
    <pc:chgData name="Cathy Friesen" userId="S::cathy.friesen@operationworld.org::4b911d97-c06d-45ce-a5f8-d43e0fc64acb" providerId="AD" clId="Web-{ADB7ECDF-D985-56A8-4527-93C066E728DB}"/>
    <pc:docChg chg="modSld">
      <pc:chgData name="Cathy Friesen" userId="S::cathy.friesen@operationworld.org::4b911d97-c06d-45ce-a5f8-d43e0fc64acb" providerId="AD" clId="Web-{ADB7ECDF-D985-56A8-4527-93C066E728DB}" dt="2025-01-06T23:15:14.196" v="1" actId="20577"/>
      <pc:docMkLst>
        <pc:docMk/>
      </pc:docMkLst>
      <pc:sldChg chg="modSp">
        <pc:chgData name="Cathy Friesen" userId="S::cathy.friesen@operationworld.org::4b911d97-c06d-45ce-a5f8-d43e0fc64acb" providerId="AD" clId="Web-{ADB7ECDF-D985-56A8-4527-93C066E728DB}" dt="2025-01-06T23:15:14.196" v="1" actId="20577"/>
        <pc:sldMkLst>
          <pc:docMk/>
          <pc:sldMk cId="0" sldId="257"/>
        </pc:sldMkLst>
        <pc:spChg chg="mod">
          <ac:chgData name="Cathy Friesen" userId="S::cathy.friesen@operationworld.org::4b911d97-c06d-45ce-a5f8-d43e0fc64acb" providerId="AD" clId="Web-{ADB7ECDF-D985-56A8-4527-93C066E728DB}" dt="2025-01-06T23:15:14.196" v="1" actId="20577"/>
          <ac:spMkLst>
            <pc:docMk/>
            <pc:sldMk cId="0" sldId="257"/>
            <ac:spMk id="5" creationId="{00000000-0000-0000-0000-000000000000}"/>
          </ac:spMkLst>
        </pc:spChg>
      </pc:sldChg>
    </pc:docChg>
  </pc:docChgLst>
  <pc:docChgLst>
    <pc:chgData name="Kyle Eipperle" userId="S::kyle.eipperle@operationworld.org::68089f80-fb19-4956-8e3e-044c3583140d" providerId="AD" clId="Web-{AFEE48ED-70F8-88F3-DD2A-164B1A482EA9}"/>
    <pc:docChg chg="modSld">
      <pc:chgData name="Kyle Eipperle" userId="S::kyle.eipperle@operationworld.org::68089f80-fb19-4956-8e3e-044c3583140d" providerId="AD" clId="Web-{AFEE48ED-70F8-88F3-DD2A-164B1A482EA9}" dt="2025-02-18T20:05:32.114" v="2" actId="14100"/>
      <pc:docMkLst>
        <pc:docMk/>
      </pc:docMkLst>
      <pc:sldChg chg="modSp">
        <pc:chgData name="Kyle Eipperle" userId="S::kyle.eipperle@operationworld.org::68089f80-fb19-4956-8e3e-044c3583140d" providerId="AD" clId="Web-{AFEE48ED-70F8-88F3-DD2A-164B1A482EA9}" dt="2025-02-18T20:05:32.114" v="2" actId="14100"/>
        <pc:sldMkLst>
          <pc:docMk/>
          <pc:sldMk cId="0" sldId="257"/>
        </pc:sldMkLst>
        <pc:grpChg chg="mod">
          <ac:chgData name="Kyle Eipperle" userId="S::kyle.eipperle@operationworld.org::68089f80-fb19-4956-8e3e-044c3583140d" providerId="AD" clId="Web-{AFEE48ED-70F8-88F3-DD2A-164B1A482EA9}" dt="2025-02-18T20:05:32.114" v="2" actId="14100"/>
          <ac:grpSpMkLst>
            <pc:docMk/>
            <pc:sldMk cId="0" sldId="257"/>
            <ac:grpSpMk id="4" creationId="{00000000-0000-0000-0000-000000000000}"/>
          </ac:grpSpMkLst>
        </pc:grpChg>
        <pc:picChg chg="mod">
          <ac:chgData name="Kyle Eipperle" userId="S::kyle.eipperle@operationworld.org::68089f80-fb19-4956-8e3e-044c3583140d" providerId="AD" clId="Web-{AFEE48ED-70F8-88F3-DD2A-164B1A482EA9}" dt="2025-02-18T20:05:25.660" v="0" actId="1076"/>
          <ac:picMkLst>
            <pc:docMk/>
            <pc:sldMk cId="0" sldId="257"/>
            <ac:picMk id="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4"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1662534" y="2012136"/>
            <a:ext cx="5715000" cy="2857500"/>
          </a:xfrm>
          <a:prstGeom prst="rect">
            <a:avLst/>
          </a:prstGeom>
          <a:noFill/>
        </p:spPr>
      </p:pic>
      <p:grpSp>
        <p:nvGrpSpPr>
          <p:cNvPr id="4" name="Group 3"/>
          <p:cNvGrpSpPr/>
          <p:nvPr/>
        </p:nvGrpSpPr>
        <p:grpSpPr>
          <a:xfrm>
            <a:off x="7568033" y="2255946"/>
            <a:ext cx="3643772" cy="2369880"/>
            <a:chOff x="6191250" y="2244060"/>
            <a:chExt cx="3995484" cy="2369880"/>
          </a:xfrm>
        </p:grpSpPr>
        <p:sp>
          <p:nvSpPr>
            <p:cNvPr id="5" name="TextBox 4"/>
            <p:cNvSpPr txBox="1"/>
            <p:nvPr/>
          </p:nvSpPr>
          <p:spPr>
            <a:xfrm>
              <a:off x="6191250" y="2244060"/>
              <a:ext cx="3995484" cy="236988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000000"/>
                  </a:solidFill>
                  <a:latin typeface="Trebuchet MS"/>
                </a:rPr>
                <a:t>PRAYING FOR
</a:t>
              </a:r>
              <a:r>
                <a:rPr lang="en-US" sz="6000" u="none" strike="noStrike" cap="none" spc="0" dirty="0">
                  <a:solidFill>
                    <a:srgbClr val="000000"/>
                  </a:solidFill>
                  <a:latin typeface="Trebuchet MS"/>
                </a:rPr>
                <a:t>WESTERN SAHARA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600825"/>
          <a:chOff x="285750" y="285750"/>
          <a:chExt cx="11896725" cy="6600825"/>
        </a:xfrm>
      </p:grpSpPr>
      <p:grpSp>
        <p:nvGrpSpPr>
          <p:cNvPr id="3" name="Group 2"/>
          <p:cNvGrpSpPr/>
          <p:nvPr/>
        </p:nvGrpSpPr>
        <p:grpSpPr>
          <a:xfrm>
            <a:off x="285750" y="285750"/>
            <a:ext cx="6010275" cy="5368290"/>
            <a:chOff x="285750" y="285750"/>
            <a:chExt cx="6010275" cy="536829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990421490"/>
                </p:ext>
              </p:extLst>
            </p:nvPr>
          </p:nvGraphicFramePr>
          <p:xfrm>
            <a:off x="381000" y="857250"/>
            <a:ext cx="5819776" cy="479679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El </a:t>
                        </a:r>
                        <a:r>
                          <a:rPr lang="en-US" sz="2400" u="none" strike="noStrike" cap="none" spc="0" dirty="0" err="1">
                            <a:solidFill>
                              <a:srgbClr val="FFFFFF"/>
                            </a:solidFill>
                            <a:latin typeface="Verdana"/>
                          </a:rPr>
                          <a:t>Aiun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600,904</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765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There are only a handful of Christians among the entire Sarahawi people of Western Sahara, but we see a new day of growth and witness through low-key mission work and national believers. There are openings for ministry to refugees through relief and development, and difficult political and living conditions lead to considerable openness. The New Testament, JESUS film, and a number of audio resources are available in Hassaniya Arabic. Pray for those who are, and could be, serving among them. Pray for the Saharawi people to meet Jesus!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247143"/>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39">
  <a:themeElements>
    <a:clrScheme name="Theme3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BA467A-2C62-4C3C-BDE4-7D2F5013E2CE}">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2.xml><?xml version="1.0" encoding="utf-8"?>
<ds:datastoreItem xmlns:ds="http://schemas.openxmlformats.org/officeDocument/2006/customXml" ds:itemID="{BEACAF28-222C-4119-B73C-E5D331F68412}">
  <ds:schemaRefs>
    <ds:schemaRef ds:uri="http://schemas.microsoft.com/sharepoint/v3/contenttype/forms"/>
  </ds:schemaRefs>
</ds:datastoreItem>
</file>

<file path=customXml/itemProps3.xml><?xml version="1.0" encoding="utf-8"?>
<ds:datastoreItem xmlns:ds="http://schemas.openxmlformats.org/officeDocument/2006/customXml" ds:itemID="{BBAC8451-4088-4444-B6FE-B82B6423A524}"/>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Theme39</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16</cp:revision>
  <dcterms:created xsi:type="dcterms:W3CDTF">2024-12-17T23:29:01Z</dcterms:created>
  <dcterms:modified xsi:type="dcterms:W3CDTF">2025-02-19T02:20:59Z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