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A2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A303A4-DC5F-A007-B069-4F33B3D3FFC8}" v="11" dt="2025-02-18T20:37:39.946"/>
    <p1510:client id="{44B12D4F-CADD-A0E7-CF0C-57F71D246D46}" v="37" dt="2025-02-19T02:54:04.0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58BEFD94-8E03-68B8-02CA-BD843F813EA0}"/>
    <pc:docChg chg="modSld">
      <pc:chgData name="Cathy Friesen" userId="S::cathy.friesen@operationworld.org::4b911d97-c06d-45ce-a5f8-d43e0fc64acb" providerId="AD" clId="Web-{58BEFD94-8E03-68B8-02CA-BD843F813EA0}" dt="2025-01-06T23:14:53.206" v="1" actId="20577"/>
      <pc:docMkLst>
        <pc:docMk/>
      </pc:docMkLst>
      <pc:sldChg chg="modSp">
        <pc:chgData name="Cathy Friesen" userId="S::cathy.friesen@operationworld.org::4b911d97-c06d-45ce-a5f8-d43e0fc64acb" providerId="AD" clId="Web-{58BEFD94-8E03-68B8-02CA-BD843F813EA0}" dt="2025-01-06T23:14:53.206" v="1" actId="20577"/>
        <pc:sldMkLst>
          <pc:docMk/>
          <pc:sldMk cId="0" sldId="257"/>
        </pc:sldMkLst>
        <pc:spChg chg="mod">
          <ac:chgData name="Cathy Friesen" userId="S::cathy.friesen@operationworld.org::4b911d97-c06d-45ce-a5f8-d43e0fc64acb" providerId="AD" clId="Web-{58BEFD94-8E03-68B8-02CA-BD843F813EA0}" dt="2025-01-06T23:14:53.206"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44B12D4F-CADD-A0E7-CF0C-57F71D246D46}"/>
    <pc:docChg chg="modSld">
      <pc:chgData name="John Friesen" userId="S::john.friesen@operationworld.org::9d3a757e-09a8-42a2-b315-fa47145d8ae5" providerId="AD" clId="Web-{44B12D4F-CADD-A0E7-CF0C-57F71D246D46}" dt="2025-02-19T02:54:04.039" v="17" actId="1076"/>
      <pc:docMkLst>
        <pc:docMk/>
      </pc:docMkLst>
      <pc:sldChg chg="modSp">
        <pc:chgData name="John Friesen" userId="S::john.friesen@operationworld.org::9d3a757e-09a8-42a2-b315-fa47145d8ae5" providerId="AD" clId="Web-{44B12D4F-CADD-A0E7-CF0C-57F71D246D46}" dt="2025-02-19T02:52:51.286" v="2" actId="1076"/>
        <pc:sldMkLst>
          <pc:docMk/>
          <pc:sldMk cId="0" sldId="257"/>
        </pc:sldMkLst>
        <pc:spChg chg="mod">
          <ac:chgData name="John Friesen" userId="S::john.friesen@operationworld.org::9d3a757e-09a8-42a2-b315-fa47145d8ae5" providerId="AD" clId="Web-{44B12D4F-CADD-A0E7-CF0C-57F71D246D46}" dt="2025-02-19T02:52:46.536" v="0" actId="14100"/>
          <ac:spMkLst>
            <pc:docMk/>
            <pc:sldMk cId="0" sldId="257"/>
            <ac:spMk id="5" creationId="{00000000-0000-0000-0000-000000000000}"/>
          </ac:spMkLst>
        </pc:spChg>
        <pc:grpChg chg="mod">
          <ac:chgData name="John Friesen" userId="S::john.friesen@operationworld.org::9d3a757e-09a8-42a2-b315-fa47145d8ae5" providerId="AD" clId="Web-{44B12D4F-CADD-A0E7-CF0C-57F71D246D46}" dt="2025-02-19T02:52:51.286" v="2" actId="1076"/>
          <ac:grpSpMkLst>
            <pc:docMk/>
            <pc:sldMk cId="0" sldId="257"/>
            <ac:grpSpMk id="4" creationId="{00000000-0000-0000-0000-000000000000}"/>
          </ac:grpSpMkLst>
        </pc:grpChg>
        <pc:picChg chg="mod">
          <ac:chgData name="John Friesen" userId="S::john.friesen@operationworld.org::9d3a757e-09a8-42a2-b315-fa47145d8ae5" providerId="AD" clId="Web-{44B12D4F-CADD-A0E7-CF0C-57F71D246D46}" dt="2025-02-19T02:52:51.271" v="1" actId="1076"/>
          <ac:picMkLst>
            <pc:docMk/>
            <pc:sldMk cId="0" sldId="257"/>
            <ac:picMk id="2" creationId="{00000000-0000-0000-0000-000000000000}"/>
          </ac:picMkLst>
        </pc:picChg>
      </pc:sldChg>
      <pc:sldChg chg="modSp">
        <pc:chgData name="John Friesen" userId="S::john.friesen@operationworld.org::9d3a757e-09a8-42a2-b315-fa47145d8ae5" providerId="AD" clId="Web-{44B12D4F-CADD-A0E7-CF0C-57F71D246D46}" dt="2025-02-19T02:53:29.944" v="15"/>
        <pc:sldMkLst>
          <pc:docMk/>
          <pc:sldMk cId="0" sldId="258"/>
        </pc:sldMkLst>
        <pc:graphicFrameChg chg="mod modGraphic">
          <ac:chgData name="John Friesen" userId="S::john.friesen@operationworld.org::9d3a757e-09a8-42a2-b315-fa47145d8ae5" providerId="AD" clId="Web-{44B12D4F-CADD-A0E7-CF0C-57F71D246D46}" dt="2025-02-19T02:53:29.944" v="15"/>
          <ac:graphicFrameMkLst>
            <pc:docMk/>
            <pc:sldMk cId="0" sldId="258"/>
            <ac:graphicFrameMk id="5" creationId="{00000000-0000-0000-0000-000000000000}"/>
          </ac:graphicFrameMkLst>
        </pc:graphicFrameChg>
      </pc:sldChg>
      <pc:sldChg chg="modSp">
        <pc:chgData name="John Friesen" userId="S::john.friesen@operationworld.org::9d3a757e-09a8-42a2-b315-fa47145d8ae5" providerId="AD" clId="Web-{44B12D4F-CADD-A0E7-CF0C-57F71D246D46}" dt="2025-02-19T02:54:04.039" v="17" actId="1076"/>
        <pc:sldMkLst>
          <pc:docMk/>
          <pc:sldMk cId="0" sldId="259"/>
        </pc:sldMkLst>
        <pc:spChg chg="mod">
          <ac:chgData name="John Friesen" userId="S::john.friesen@operationworld.org::9d3a757e-09a8-42a2-b315-fa47145d8ae5" providerId="AD" clId="Web-{44B12D4F-CADD-A0E7-CF0C-57F71D246D46}" dt="2025-02-19T02:53:58.945" v="16" actId="14100"/>
          <ac:spMkLst>
            <pc:docMk/>
            <pc:sldMk cId="0" sldId="259"/>
            <ac:spMk id="3" creationId="{00000000-0000-0000-0000-000000000000}"/>
          </ac:spMkLst>
        </pc:spChg>
        <pc:spChg chg="mod">
          <ac:chgData name="John Friesen" userId="S::john.friesen@operationworld.org::9d3a757e-09a8-42a2-b315-fa47145d8ae5" providerId="AD" clId="Web-{44B12D4F-CADD-A0E7-CF0C-57F71D246D46}" dt="2025-02-19T02:54:04.039" v="17" actId="1076"/>
          <ac:spMkLst>
            <pc:docMk/>
            <pc:sldMk cId="0" sldId="259"/>
            <ac:spMk id="4" creationId="{9CB5B617-AD4D-2FA8-F43F-A3B190891277}"/>
          </ac:spMkLst>
        </pc:spChg>
      </pc:sldChg>
    </pc:docChg>
  </pc:docChgLst>
  <pc:docChgLst>
    <pc:chgData name="John Friesen" userId="S::john.friesen@operationworld.org::9d3a757e-09a8-42a2-b315-fa47145d8ae5" providerId="AD" clId="Web-{31049DD3-2011-86D5-3E7D-F2BBA409F342}"/>
    <pc:docChg chg="modSld">
      <pc:chgData name="John Friesen" userId="S::john.friesen@operationworld.org::9d3a757e-09a8-42a2-b315-fa47145d8ae5" providerId="AD" clId="Web-{31049DD3-2011-86D5-3E7D-F2BBA409F342}" dt="2025-02-14T02:11:40.311" v="7" actId="14100"/>
      <pc:docMkLst>
        <pc:docMk/>
      </pc:docMkLst>
      <pc:sldChg chg="modSp">
        <pc:chgData name="John Friesen" userId="S::john.friesen@operationworld.org::9d3a757e-09a8-42a2-b315-fa47145d8ae5" providerId="AD" clId="Web-{31049DD3-2011-86D5-3E7D-F2BBA409F342}" dt="2025-02-14T02:11:40.311" v="7" actId="14100"/>
        <pc:sldMkLst>
          <pc:docMk/>
          <pc:sldMk cId="0" sldId="259"/>
        </pc:sldMkLst>
        <pc:spChg chg="mod">
          <ac:chgData name="John Friesen" userId="S::john.friesen@operationworld.org::9d3a757e-09a8-42a2-b315-fa47145d8ae5" providerId="AD" clId="Web-{31049DD3-2011-86D5-3E7D-F2BBA409F342}" dt="2025-02-14T02:11:40.311" v="7" actId="14100"/>
          <ac:spMkLst>
            <pc:docMk/>
            <pc:sldMk cId="0" sldId="259"/>
            <ac:spMk id="3" creationId="{00000000-0000-0000-0000-000000000000}"/>
          </ac:spMkLst>
        </pc:spChg>
      </pc:sldChg>
    </pc:docChg>
  </pc:docChgLst>
  <pc:docChgLst>
    <pc:chgData name="Kyle Eipperle" userId="S::kyle.eipperle@operationworld.org::68089f80-fb19-4956-8e3e-044c3583140d" providerId="AD" clId="Web-{2CA303A4-DC5F-A007-B069-4F33B3D3FFC8}"/>
    <pc:docChg chg="modSld">
      <pc:chgData name="Kyle Eipperle" userId="S::kyle.eipperle@operationworld.org::68089f80-fb19-4956-8e3e-044c3583140d" providerId="AD" clId="Web-{2CA303A4-DC5F-A007-B069-4F33B3D3FFC8}" dt="2025-02-18T20:37:39.946" v="8"/>
      <pc:docMkLst>
        <pc:docMk/>
      </pc:docMkLst>
      <pc:sldChg chg="modSp">
        <pc:chgData name="Kyle Eipperle" userId="S::kyle.eipperle@operationworld.org::68089f80-fb19-4956-8e3e-044c3583140d" providerId="AD" clId="Web-{2CA303A4-DC5F-A007-B069-4F33B3D3FFC8}" dt="2025-02-18T20:07:15.793" v="2" actId="14100"/>
        <pc:sldMkLst>
          <pc:docMk/>
          <pc:sldMk cId="0" sldId="257"/>
        </pc:sldMkLst>
        <pc:grpChg chg="mod">
          <ac:chgData name="Kyle Eipperle" userId="S::kyle.eipperle@operationworld.org::68089f80-fb19-4956-8e3e-044c3583140d" providerId="AD" clId="Web-{2CA303A4-DC5F-A007-B069-4F33B3D3FFC8}" dt="2025-02-18T20:07:15.793" v="2" actId="14100"/>
          <ac:grpSpMkLst>
            <pc:docMk/>
            <pc:sldMk cId="0" sldId="257"/>
            <ac:grpSpMk id="4" creationId="{00000000-0000-0000-0000-000000000000}"/>
          </ac:grpSpMkLst>
        </pc:grpChg>
        <pc:picChg chg="mod">
          <ac:chgData name="Kyle Eipperle" userId="S::kyle.eipperle@operationworld.org::68089f80-fb19-4956-8e3e-044c3583140d" providerId="AD" clId="Web-{2CA303A4-DC5F-A007-B069-4F33B3D3FFC8}" dt="2025-02-18T20:07:10.277" v="0" actId="1076"/>
          <ac:picMkLst>
            <pc:docMk/>
            <pc:sldMk cId="0" sldId="257"/>
            <ac:picMk id="2" creationId="{00000000-0000-0000-0000-000000000000}"/>
          </ac:picMkLst>
        </pc:picChg>
      </pc:sldChg>
      <pc:sldChg chg="addSp modSp">
        <pc:chgData name="Kyle Eipperle" userId="S::kyle.eipperle@operationworld.org::68089f80-fb19-4956-8e3e-044c3583140d" providerId="AD" clId="Web-{2CA303A4-DC5F-A007-B069-4F33B3D3FFC8}" dt="2025-02-18T20:37:39.946" v="8"/>
        <pc:sldMkLst>
          <pc:docMk/>
          <pc:sldMk cId="0" sldId="259"/>
        </pc:sldMkLst>
        <pc:spChg chg="mod">
          <ac:chgData name="Kyle Eipperle" userId="S::kyle.eipperle@operationworld.org::68089f80-fb19-4956-8e3e-044c3583140d" providerId="AD" clId="Web-{2CA303A4-DC5F-A007-B069-4F33B3D3FFC8}" dt="2025-02-18T20:33:21.092" v="7" actId="20577"/>
          <ac:spMkLst>
            <pc:docMk/>
            <pc:sldMk cId="0" sldId="259"/>
            <ac:spMk id="3" creationId="{00000000-0000-0000-0000-000000000000}"/>
          </ac:spMkLst>
        </pc:spChg>
        <pc:spChg chg="add">
          <ac:chgData name="Kyle Eipperle" userId="S::kyle.eipperle@operationworld.org::68089f80-fb19-4956-8e3e-044c3583140d" providerId="AD" clId="Web-{2CA303A4-DC5F-A007-B069-4F33B3D3FFC8}" dt="2025-02-18T20:37:39.946" v="8"/>
          <ac:spMkLst>
            <pc:docMk/>
            <pc:sldMk cId="0" sldId="259"/>
            <ac:spMk id="4" creationId="{9CB5B617-AD4D-2FA8-F43F-A3B190891277}"/>
          </ac:spMkLst>
        </pc:spChg>
      </pc:sldChg>
    </pc:docChg>
  </pc:docChgLst>
  <pc:docChgLst>
    <pc:chgData name="John Friesen" userId="S::john.friesen@operationworld.org::9d3a757e-09a8-42a2-b315-fa47145d8ae5" providerId="AD" clId="Web-{3C5B5BA7-B04D-E8CB-15D4-D5FAD815108F}"/>
    <pc:docChg chg="modSld">
      <pc:chgData name="John Friesen" userId="S::john.friesen@operationworld.org::9d3a757e-09a8-42a2-b315-fa47145d8ae5" providerId="AD" clId="Web-{3C5B5BA7-B04D-E8CB-15D4-D5FAD815108F}" dt="2025-02-08T19:05:18.066" v="9"/>
      <pc:docMkLst>
        <pc:docMk/>
      </pc:docMkLst>
      <pc:sldChg chg="modSp">
        <pc:chgData name="John Friesen" userId="S::john.friesen@operationworld.org::9d3a757e-09a8-42a2-b315-fa47145d8ae5" providerId="AD" clId="Web-{3C5B5BA7-B04D-E8CB-15D4-D5FAD815108F}" dt="2025-02-08T19:05:18.066" v="9"/>
        <pc:sldMkLst>
          <pc:docMk/>
          <pc:sldMk cId="0" sldId="258"/>
        </pc:sldMkLst>
        <pc:graphicFrameChg chg="mod modGraphic">
          <ac:chgData name="John Friesen" userId="S::john.friesen@operationworld.org::9d3a757e-09a8-42a2-b315-fa47145d8ae5" providerId="AD" clId="Web-{3C5B5BA7-B04D-E8CB-15D4-D5FAD815108F}" dt="2025-02-08T19:05:18.066" v="9"/>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8"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789038" y="1466932"/>
            <a:ext cx="5715000" cy="3810000"/>
          </a:xfrm>
          <a:prstGeom prst="rect">
            <a:avLst/>
          </a:prstGeom>
          <a:noFill/>
        </p:spPr>
      </p:pic>
      <p:grpSp>
        <p:nvGrpSpPr>
          <p:cNvPr id="4" name="Group 3"/>
          <p:cNvGrpSpPr/>
          <p:nvPr/>
        </p:nvGrpSpPr>
        <p:grpSpPr>
          <a:xfrm>
            <a:off x="7694537" y="2658183"/>
            <a:ext cx="3302475" cy="1446550"/>
            <a:chOff x="6191250" y="2705725"/>
            <a:chExt cx="3755899" cy="1446550"/>
          </a:xfrm>
        </p:grpSpPr>
        <p:sp>
          <p:nvSpPr>
            <p:cNvPr id="5" name="TextBox 4"/>
            <p:cNvSpPr txBox="1"/>
            <p:nvPr/>
          </p:nvSpPr>
          <p:spPr>
            <a:xfrm>
              <a:off x="6191250" y="2705725"/>
              <a:ext cx="3755899"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a:solidFill>
                    <a:srgbClr val="49A2E1"/>
                  </a:solidFill>
                  <a:latin typeface="Trebuchet MS"/>
                </a:rPr>
                <a:t>PRAYING FOR
</a:t>
              </a:r>
              <a:r>
                <a:rPr lang="en-US" sz="6000" u="none" strike="noStrike" cap="none" spc="0">
                  <a:solidFill>
                    <a:srgbClr val="49A2E1"/>
                  </a:solidFill>
                  <a:latin typeface="Trebuchet MS"/>
                </a:rPr>
                <a:t>RWANDA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113020"/>
            <a:chOff x="285750" y="285750"/>
            <a:chExt cx="6010275" cy="51130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333012174"/>
                </p:ext>
              </p:extLst>
            </p:nvPr>
          </p:nvGraphicFramePr>
          <p:xfrm>
            <a:off x="381000" y="857250"/>
            <a:ext cx="5819776" cy="45415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Kigali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14,569,341</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French, English, Kinyarwanda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165/193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89.1 %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26.9 %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8511" y="957417"/>
            <a:ext cx="11266730" cy="4897303"/>
          </a:xfrm>
          <a:prstGeom prst="rect">
            <a:avLst/>
          </a:prstGeom>
          <a:noFill/>
        </p:spPr>
        <p:txBody>
          <a:bodyPr vert="horz" wrap="square" lIns="91440" tIns="45720" rIns="91440" bIns="45720" rtlCol="0" anchor="t" anchorCtr="0">
            <a:spAutoFit/>
          </a:bodyPr>
          <a:lstStyle/>
          <a:p>
            <a:pPr>
              <a:lnSpc>
                <a:spcPct val="125000"/>
              </a:lnSpc>
            </a:pPr>
            <a:r>
              <a:rPr lang="en-US" sz="2800" dirty="0">
                <a:solidFill>
                  <a:srgbClr val="000000">
                    <a:alpha val="100000"/>
                  </a:srgbClr>
                </a:solidFill>
                <a:latin typeface="Trebuchet MS"/>
                <a:ea typeface="+mn-lt"/>
                <a:cs typeface="+mn-lt"/>
              </a:rPr>
              <a:t>The closure of thousands of churches in 2024 brought attention to the relationship of the government to religion. Some Christian leaders argued that the new policies were unnecessarily draconian and that the five-year window was insufficient to meet compliance. The requirements included matters of safety and hygiene, along with registration, doctrinal statements, and qualifications for pastors. Pray that every congregation might have a place to gather, and every Christian ample opportunity for fellowship and worship. May the churches with more resources be a blessing to those with few.</a:t>
            </a:r>
            <a:endParaRPr lang="en-US" dirty="0"/>
          </a:p>
        </p:txBody>
      </p:sp>
      <p:sp>
        <p:nvSpPr>
          <p:cNvPr id="4" name="TextBox 3">
            <a:extLst>
              <a:ext uri="{FF2B5EF4-FFF2-40B4-BE49-F238E27FC236}">
                <a16:creationId xmlns:a16="http://schemas.microsoft.com/office/drawing/2014/main" id="{9CB5B617-AD4D-2FA8-F43F-A3B190891277}"/>
              </a:ext>
            </a:extLst>
          </p:cNvPr>
          <p:cNvSpPr txBox="1"/>
          <p:nvPr/>
        </p:nvSpPr>
        <p:spPr>
          <a:xfrm>
            <a:off x="772076" y="6248399"/>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40">
  <a:themeElements>
    <a:clrScheme name="Theme4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Y</_x0032_025Updates>
    <PrayerPointComplete xmlns="6fe6c2fc-9a1c-4610-984d-8f6c1caa6b79">KE</PrayerPointComplet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575532-B77B-41B0-B09C-58386310B27D}">
  <ds:schemaRefs>
    <ds:schemaRef ds:uri="http://schemas.microsoft.com/sharepoint/v3/contenttype/forms"/>
  </ds:schemaRefs>
</ds:datastoreItem>
</file>

<file path=customXml/itemProps2.xml><?xml version="1.0" encoding="utf-8"?>
<ds:datastoreItem xmlns:ds="http://schemas.openxmlformats.org/officeDocument/2006/customXml" ds:itemID="{BAACB3FF-3C6F-4128-B93E-A88497ABADA3}">
  <ds:schemaRefs>
    <ds:schemaRef ds:uri="6fe6c2fc-9a1c-4610-984d-8f6c1caa6b79"/>
    <ds:schemaRef ds:uri="74f51257-71be-4f2b-bc11-d6336f9e2f3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917B983-2486-498C-9C66-1C59C761B85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Theme40</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revision>17</cp:revision>
  <dcterms:created xsi:type="dcterms:W3CDTF">2024-12-17T23:29:05Z</dcterms:created>
  <dcterms:modified xsi:type="dcterms:W3CDTF">2025-02-19T02:54:09Z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