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AA725-D8F9-49C4-BB2F-AB024F55FB5C}" v="19" dt="2025-02-19T22:30:49.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F105C104-34D2-D1CC-FFB0-EFC7FE669F33}"/>
    <pc:docChg chg="modSld">
      <pc:chgData name="Cathy Friesen" userId="S::cathy.friesen@operationworld.org::4b911d97-c06d-45ce-a5f8-d43e0fc64acb" providerId="AD" clId="Web-{F105C104-34D2-D1CC-FFB0-EFC7FE669F33}" dt="2025-01-06T23:14:20.986" v="1" actId="20577"/>
      <pc:docMkLst>
        <pc:docMk/>
      </pc:docMkLst>
      <pc:sldChg chg="modSp">
        <pc:chgData name="Cathy Friesen" userId="S::cathy.friesen@operationworld.org::4b911d97-c06d-45ce-a5f8-d43e0fc64acb" providerId="AD" clId="Web-{F105C104-34D2-D1CC-FFB0-EFC7FE669F33}" dt="2025-01-06T23:14:20.986" v="1" actId="20577"/>
        <pc:sldMkLst>
          <pc:docMk/>
          <pc:sldMk cId="0" sldId="257"/>
        </pc:sldMkLst>
        <pc:spChg chg="mod">
          <ac:chgData name="Cathy Friesen" userId="S::cathy.friesen@operationworld.org::4b911d97-c06d-45ce-a5f8-d43e0fc64acb" providerId="AD" clId="Web-{F105C104-34D2-D1CC-FFB0-EFC7FE669F33}" dt="2025-01-06T23:14:20.986"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5260DE4C-EA06-970D-248F-3B7E2B49EAA5}"/>
    <pc:docChg chg="modSld">
      <pc:chgData name="Jason Mandryk" userId="S::jason.mandryk@operationworld.org::69f238d9-e84d-44e5-aa58-b9aaca2cc301" providerId="AD" clId="Web-{5260DE4C-EA06-970D-248F-3B7E2B49EAA5}" dt="2025-02-17T06:15:09.776" v="129" actId="20577"/>
      <pc:docMkLst>
        <pc:docMk/>
      </pc:docMkLst>
      <pc:sldChg chg="modSp">
        <pc:chgData name="Jason Mandryk" userId="S::jason.mandryk@operationworld.org::69f238d9-e84d-44e5-aa58-b9aaca2cc301" providerId="AD" clId="Web-{5260DE4C-EA06-970D-248F-3B7E2B49EAA5}" dt="2025-02-17T04:59:37.881" v="5" actId="1076"/>
        <pc:sldMkLst>
          <pc:docMk/>
          <pc:sldMk cId="0" sldId="257"/>
        </pc:sldMkLst>
        <pc:spChg chg="mod">
          <ac:chgData name="Jason Mandryk" userId="S::jason.mandryk@operationworld.org::69f238d9-e84d-44e5-aa58-b9aaca2cc301" providerId="AD" clId="Web-{5260DE4C-EA06-970D-248F-3B7E2B49EAA5}" dt="2025-02-17T04:59:23.755" v="3" actId="14100"/>
          <ac:spMkLst>
            <pc:docMk/>
            <pc:sldMk cId="0" sldId="257"/>
            <ac:spMk id="5" creationId="{00000000-0000-0000-0000-000000000000}"/>
          </ac:spMkLst>
        </pc:spChg>
        <pc:grpChg chg="mod">
          <ac:chgData name="Jason Mandryk" userId="S::jason.mandryk@operationworld.org::69f238d9-e84d-44e5-aa58-b9aaca2cc301" providerId="AD" clId="Web-{5260DE4C-EA06-970D-248F-3B7E2B49EAA5}" dt="2025-02-17T04:59:34.115" v="4" actId="1076"/>
          <ac:grpSpMkLst>
            <pc:docMk/>
            <pc:sldMk cId="0" sldId="257"/>
            <ac:grpSpMk id="4" creationId="{00000000-0000-0000-0000-000000000000}"/>
          </ac:grpSpMkLst>
        </pc:grpChg>
        <pc:picChg chg="mod">
          <ac:chgData name="Jason Mandryk" userId="S::jason.mandryk@operationworld.org::69f238d9-e84d-44e5-aa58-b9aaca2cc301" providerId="AD" clId="Web-{5260DE4C-EA06-970D-248F-3B7E2B49EAA5}" dt="2025-02-17T04:59:37.881" v="5" actId="1076"/>
          <ac:picMkLst>
            <pc:docMk/>
            <pc:sldMk cId="0" sldId="257"/>
            <ac:picMk id="2" creationId="{00000000-0000-0000-0000-000000000000}"/>
          </ac:picMkLst>
        </pc:picChg>
      </pc:sldChg>
      <pc:sldChg chg="modSp">
        <pc:chgData name="Jason Mandryk" userId="S::jason.mandryk@operationworld.org::69f238d9-e84d-44e5-aa58-b9aaca2cc301" providerId="AD" clId="Web-{5260DE4C-EA06-970D-248F-3B7E2B49EAA5}" dt="2025-02-17T05:00:09.632" v="10" actId="14100"/>
        <pc:sldMkLst>
          <pc:docMk/>
          <pc:sldMk cId="0" sldId="259"/>
        </pc:sldMkLst>
        <pc:picChg chg="mod">
          <ac:chgData name="Jason Mandryk" userId="S::jason.mandryk@operationworld.org::69f238d9-e84d-44e5-aa58-b9aaca2cc301" providerId="AD" clId="Web-{5260DE4C-EA06-970D-248F-3B7E2B49EAA5}" dt="2025-02-17T05:00:09.632" v="10" actId="14100"/>
          <ac:picMkLst>
            <pc:docMk/>
            <pc:sldMk cId="0" sldId="259"/>
            <ac:picMk id="2" creationId="{00000000-0000-0000-0000-000000000000}"/>
          </ac:picMkLst>
        </pc:picChg>
      </pc:sldChg>
      <pc:sldChg chg="modSp">
        <pc:chgData name="Jason Mandryk" userId="S::jason.mandryk@operationworld.org::69f238d9-e84d-44e5-aa58-b9aaca2cc301" providerId="AD" clId="Web-{5260DE4C-EA06-970D-248F-3B7E2B49EAA5}" dt="2025-02-17T05:02:34.230" v="52" actId="1076"/>
        <pc:sldMkLst>
          <pc:docMk/>
          <pc:sldMk cId="0" sldId="260"/>
        </pc:sldMkLst>
        <pc:spChg chg="mod">
          <ac:chgData name="Jason Mandryk" userId="S::jason.mandryk@operationworld.org::69f238d9-e84d-44e5-aa58-b9aaca2cc301" providerId="AD" clId="Web-{5260DE4C-EA06-970D-248F-3B7E2B49EAA5}" dt="2025-02-17T05:02:34.230" v="52" actId="1076"/>
          <ac:spMkLst>
            <pc:docMk/>
            <pc:sldMk cId="0" sldId="260"/>
            <ac:spMk id="2" creationId="{00000000-0000-0000-0000-000000000000}"/>
          </ac:spMkLst>
        </pc:spChg>
        <pc:spChg chg="mod">
          <ac:chgData name="Jason Mandryk" userId="S::jason.mandryk@operationworld.org::69f238d9-e84d-44e5-aa58-b9aaca2cc301" providerId="AD" clId="Web-{5260DE4C-EA06-970D-248F-3B7E2B49EAA5}" dt="2025-02-17T05:02:31.371" v="51" actId="1076"/>
          <ac:spMkLst>
            <pc:docMk/>
            <pc:sldMk cId="0" sldId="260"/>
            <ac:spMk id="3" creationId="{00000000-0000-0000-0000-000000000000}"/>
          </ac:spMkLst>
        </pc:spChg>
      </pc:sldChg>
      <pc:sldChg chg="modSp">
        <pc:chgData name="Jason Mandryk" userId="S::jason.mandryk@operationworld.org::69f238d9-e84d-44e5-aa58-b9aaca2cc301" providerId="AD" clId="Web-{5260DE4C-EA06-970D-248F-3B7E2B49EAA5}" dt="2025-02-17T05:10:54.904" v="66" actId="1076"/>
        <pc:sldMkLst>
          <pc:docMk/>
          <pc:sldMk cId="0" sldId="261"/>
        </pc:sldMkLst>
        <pc:spChg chg="mod">
          <ac:chgData name="Jason Mandryk" userId="S::jason.mandryk@operationworld.org::69f238d9-e84d-44e5-aa58-b9aaca2cc301" providerId="AD" clId="Web-{5260DE4C-EA06-970D-248F-3B7E2B49EAA5}" dt="2025-02-17T05:10:54.904" v="66" actId="1076"/>
          <ac:spMkLst>
            <pc:docMk/>
            <pc:sldMk cId="0" sldId="261"/>
            <ac:spMk id="2" creationId="{00000000-0000-0000-0000-000000000000}"/>
          </ac:spMkLst>
        </pc:spChg>
        <pc:spChg chg="mod">
          <ac:chgData name="Jason Mandryk" userId="S::jason.mandryk@operationworld.org::69f238d9-e84d-44e5-aa58-b9aaca2cc301" providerId="AD" clId="Web-{5260DE4C-EA06-970D-248F-3B7E2B49EAA5}" dt="2025-02-17T05:10:49.106" v="65" actId="1076"/>
          <ac:spMkLst>
            <pc:docMk/>
            <pc:sldMk cId="0" sldId="261"/>
            <ac:spMk id="3" creationId="{00000000-0000-0000-0000-000000000000}"/>
          </ac:spMkLst>
        </pc:spChg>
      </pc:sldChg>
      <pc:sldChg chg="modSp">
        <pc:chgData name="Jason Mandryk" userId="S::jason.mandryk@operationworld.org::69f238d9-e84d-44e5-aa58-b9aaca2cc301" providerId="AD" clId="Web-{5260DE4C-EA06-970D-248F-3B7E2B49EAA5}" dt="2025-02-17T05:13:14.799" v="97" actId="1076"/>
        <pc:sldMkLst>
          <pc:docMk/>
          <pc:sldMk cId="0" sldId="262"/>
        </pc:sldMkLst>
        <pc:spChg chg="mod">
          <ac:chgData name="Jason Mandryk" userId="S::jason.mandryk@operationworld.org::69f238d9-e84d-44e5-aa58-b9aaca2cc301" providerId="AD" clId="Web-{5260DE4C-EA06-970D-248F-3B7E2B49EAA5}" dt="2025-02-17T05:13:14.799" v="97" actId="1076"/>
          <ac:spMkLst>
            <pc:docMk/>
            <pc:sldMk cId="0" sldId="262"/>
            <ac:spMk id="2" creationId="{00000000-0000-0000-0000-000000000000}"/>
          </ac:spMkLst>
        </pc:spChg>
        <pc:spChg chg="mod">
          <ac:chgData name="Jason Mandryk" userId="S::jason.mandryk@operationworld.org::69f238d9-e84d-44e5-aa58-b9aaca2cc301" providerId="AD" clId="Web-{5260DE4C-EA06-970D-248F-3B7E2B49EAA5}" dt="2025-02-17T05:13:11.768" v="96" actId="1076"/>
          <ac:spMkLst>
            <pc:docMk/>
            <pc:sldMk cId="0" sldId="262"/>
            <ac:spMk id="3" creationId="{00000000-0000-0000-0000-000000000000}"/>
          </ac:spMkLst>
        </pc:spChg>
      </pc:sldChg>
      <pc:sldChg chg="modSp">
        <pc:chgData name="Jason Mandryk" userId="S::jason.mandryk@operationworld.org::69f238d9-e84d-44e5-aa58-b9aaca2cc301" providerId="AD" clId="Web-{5260DE4C-EA06-970D-248F-3B7E2B49EAA5}" dt="2025-02-17T06:15:09.776" v="129" actId="20577"/>
        <pc:sldMkLst>
          <pc:docMk/>
          <pc:sldMk cId="0" sldId="264"/>
        </pc:sldMkLst>
        <pc:spChg chg="mod">
          <ac:chgData name="Jason Mandryk" userId="S::jason.mandryk@operationworld.org::69f238d9-e84d-44e5-aa58-b9aaca2cc301" providerId="AD" clId="Web-{5260DE4C-EA06-970D-248F-3B7E2B49EAA5}" dt="2025-02-17T05:15:40.960" v="127" actId="1076"/>
          <ac:spMkLst>
            <pc:docMk/>
            <pc:sldMk cId="0" sldId="264"/>
            <ac:spMk id="2" creationId="{00000000-0000-0000-0000-000000000000}"/>
          </ac:spMkLst>
        </pc:spChg>
        <pc:spChg chg="mod">
          <ac:chgData name="Jason Mandryk" userId="S::jason.mandryk@operationworld.org::69f238d9-e84d-44e5-aa58-b9aaca2cc301" providerId="AD" clId="Web-{5260DE4C-EA06-970D-248F-3B7E2B49EAA5}" dt="2025-02-17T06:15:09.776" v="129" actId="20577"/>
          <ac:spMkLst>
            <pc:docMk/>
            <pc:sldMk cId="0" sldId="264"/>
            <ac:spMk id="3" creationId="{00000000-0000-0000-0000-000000000000}"/>
          </ac:spMkLst>
        </pc:spChg>
      </pc:sldChg>
    </pc:docChg>
  </pc:docChgLst>
  <pc:docChgLst>
    <pc:chgData clId="Web-{5260DE4C-EA06-970D-248F-3B7E2B49EAA5}"/>
    <pc:docChg chg="modSld">
      <pc:chgData name="" userId="" providerId="" clId="Web-{5260DE4C-EA06-970D-248F-3B7E2B49EAA5}" dt="2025-02-17T04:59:16.474" v="1" actId="20577"/>
      <pc:docMkLst>
        <pc:docMk/>
      </pc:docMkLst>
      <pc:sldChg chg="modSp">
        <pc:chgData name="" userId="" providerId="" clId="Web-{5260DE4C-EA06-970D-248F-3B7E2B49EAA5}" dt="2025-02-17T04:59:16.474" v="1" actId="20577"/>
        <pc:sldMkLst>
          <pc:docMk/>
          <pc:sldMk cId="0" sldId="257"/>
        </pc:sldMkLst>
        <pc:spChg chg="mod">
          <ac:chgData name="" userId="" providerId="" clId="Web-{5260DE4C-EA06-970D-248F-3B7E2B49EAA5}" dt="2025-02-17T04:59:16.47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CF546DC1-58C2-4F80-79DE-10182C76FF55}"/>
    <pc:docChg chg="modSld">
      <pc:chgData name="John Friesen" userId="S::john.friesen@operationworld.org::9d3a757e-09a8-42a2-b315-fa47145d8ae5" providerId="AD" clId="Web-{CF546DC1-58C2-4F80-79DE-10182C76FF55}" dt="2025-02-08T19:02:34.175" v="9" actId="1076"/>
      <pc:docMkLst>
        <pc:docMk/>
      </pc:docMkLst>
      <pc:sldChg chg="modSp">
        <pc:chgData name="John Friesen" userId="S::john.friesen@operationworld.org::9d3a757e-09a8-42a2-b315-fa47145d8ae5" providerId="AD" clId="Web-{CF546DC1-58C2-4F80-79DE-10182C76FF55}" dt="2025-02-08T19:02:15.440" v="7"/>
        <pc:sldMkLst>
          <pc:docMk/>
          <pc:sldMk cId="0" sldId="258"/>
        </pc:sldMkLst>
        <pc:graphicFrameChg chg="mod modGraphic">
          <ac:chgData name="John Friesen" userId="S::john.friesen@operationworld.org::9d3a757e-09a8-42a2-b315-fa47145d8ae5" providerId="AD" clId="Web-{CF546DC1-58C2-4F80-79DE-10182C76FF55}" dt="2025-02-08T19:02:15.440" v="7"/>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CF546DC1-58C2-4F80-79DE-10182C76FF55}" dt="2025-02-08T19:02:34.175" v="9" actId="1076"/>
        <pc:sldMkLst>
          <pc:docMk/>
          <pc:sldMk cId="0" sldId="263"/>
        </pc:sldMkLst>
        <pc:spChg chg="add mod">
          <ac:chgData name="John Friesen" userId="S::john.friesen@operationworld.org::9d3a757e-09a8-42a2-b315-fa47145d8ae5" providerId="AD" clId="Web-{CF546DC1-58C2-4F80-79DE-10182C76FF55}" dt="2025-02-08T19:02:34.175" v="9" actId="1076"/>
          <ac:spMkLst>
            <pc:docMk/>
            <pc:sldMk cId="0" sldId="263"/>
            <ac:spMk id="4" creationId="{9CB5B617-AD4D-2FA8-F43F-A3B190891277}"/>
          </ac:spMkLst>
        </pc:spChg>
      </pc:sldChg>
    </pc:docChg>
  </pc:docChgLst>
  <pc:docChgLst>
    <pc:chgData name="John Friesen" userId="S::john.friesen@operationworld.org::9d3a757e-09a8-42a2-b315-fa47145d8ae5" providerId="AD" clId="Web-{34FAA725-D8F9-49C4-BB2F-AB024F55FB5C}"/>
    <pc:docChg chg="modSld">
      <pc:chgData name="John Friesen" userId="S::john.friesen@operationworld.org::9d3a757e-09a8-42a2-b315-fa47145d8ae5" providerId="AD" clId="Web-{34FAA725-D8F9-49C4-BB2F-AB024F55FB5C}" dt="2025-02-19T22:24:41.752" v="15"/>
      <pc:docMkLst>
        <pc:docMk/>
      </pc:docMkLst>
      <pc:sldChg chg="modSp">
        <pc:chgData name="John Friesen" userId="S::john.friesen@operationworld.org::9d3a757e-09a8-42a2-b315-fa47145d8ae5" providerId="AD" clId="Web-{34FAA725-D8F9-49C4-BB2F-AB024F55FB5C}" dt="2025-02-19T22:24:41.752" v="15"/>
        <pc:sldMkLst>
          <pc:docMk/>
          <pc:sldMk cId="0" sldId="258"/>
        </pc:sldMkLst>
        <pc:graphicFrameChg chg="mod modGraphic">
          <ac:chgData name="John Friesen" userId="S::john.friesen@operationworld.org::9d3a757e-09a8-42a2-b315-fa47145d8ae5" providerId="AD" clId="Web-{34FAA725-D8F9-49C4-BB2F-AB024F55FB5C}" dt="2025-02-19T22:24:41.752" v="1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834796" y="1525448"/>
            <a:ext cx="5715000" cy="3810000"/>
          </a:xfrm>
          <a:prstGeom prst="rect">
            <a:avLst/>
          </a:prstGeom>
          <a:noFill/>
        </p:spPr>
      </p:pic>
      <p:grpSp>
        <p:nvGrpSpPr>
          <p:cNvPr id="4" name="Group 3"/>
          <p:cNvGrpSpPr/>
          <p:nvPr/>
        </p:nvGrpSpPr>
        <p:grpSpPr>
          <a:xfrm>
            <a:off x="7091686" y="2459504"/>
            <a:ext cx="3614802" cy="1938992"/>
            <a:chOff x="6191250" y="2459504"/>
            <a:chExt cx="3614802" cy="1938992"/>
          </a:xfrm>
        </p:grpSpPr>
        <p:sp>
          <p:nvSpPr>
            <p:cNvPr id="5" name="TextBox 4"/>
            <p:cNvSpPr txBox="1"/>
            <p:nvPr/>
          </p:nvSpPr>
          <p:spPr>
            <a:xfrm>
              <a:off x="6191250" y="2459504"/>
              <a:ext cx="3614802"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C7221D"/>
                  </a:solidFill>
                  <a:latin typeface="Trebuchet MS"/>
                </a:rPr>
                <a:t>PRAYING FOR
</a:t>
              </a:r>
              <a:r>
                <a:rPr lang="en-US" sz="8000" u="none" strike="noStrike" cap="none" spc="0" dirty="0">
                  <a:solidFill>
                    <a:srgbClr val="C7221D"/>
                  </a:solidFill>
                  <a:latin typeface="Trebuchet MS"/>
                </a:rPr>
                <a:t>RUSSIA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549649540"/>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Europe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Moscow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143,997,393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1381125" y="285750"/>
          <a:ext cx="10810875" cy="5591175"/>
          <a:chOff x="1381125" y="285750"/>
          <a:chExt cx="10810875" cy="5591175"/>
        </a:xfrm>
      </p:grpSpPr>
      <p:pic>
        <p:nvPicPr>
          <p:cNvPr id="2" name="Detailed Map" descr="Detailed Map"/>
          <p:cNvPicPr>
            <a:picLocks noChangeAspect="1"/>
          </p:cNvPicPr>
          <p:nvPr/>
        </p:nvPicPr>
        <p:blipFill>
          <a:blip r:embed="rId3"/>
          <a:stretch>
            <a:fillRect/>
          </a:stretch>
        </p:blipFill>
        <p:spPr>
          <a:xfrm>
            <a:off x="-2469" y="458"/>
            <a:ext cx="12185960" cy="685258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16408"/>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87298"/>
            <a:ext cx="10967395"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Russia's increasing predations in other former Soviet states fully manifested in the 2022 invasion of Ukraine. Other nations in the region have also felt Russia's heavy hand in years past. Russia is a proud nation with a rich but often tragic history. The state's propaganda machine plays into this history by projecting both victimization and triumphalism. </a:t>
            </a:r>
            <a:r>
              <a:rPr lang="en-US" sz="2800" dirty="0">
                <a:solidFill>
                  <a:srgbClr val="000000">
                    <a:alpha val="100000"/>
                  </a:srgbClr>
                </a:solidFill>
                <a:latin typeface="Trebuchet MS"/>
              </a:rPr>
              <a:t>A</a:t>
            </a:r>
            <a:r>
              <a:rPr lang="en-US" sz="2800" u="none" strike="noStrike" cap="none" spc="0" dirty="0">
                <a:solidFill>
                  <a:srgbClr val="000000">
                    <a:alpha val="100000"/>
                  </a:srgbClr>
                </a:solidFill>
                <a:latin typeface="Trebuchet MS"/>
              </a:rPr>
              <a:t> grim demographic future for Russia</a:t>
            </a:r>
            <a:r>
              <a:rPr lang="en-US" sz="2800" dirty="0">
                <a:solidFill>
                  <a:srgbClr val="000000">
                    <a:alpha val="100000"/>
                  </a:srgbClr>
                </a:solidFill>
                <a:latin typeface="Trebuchet MS"/>
              </a:rPr>
              <a:t> is made worse by war and emigration</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Add</a:t>
            </a:r>
            <a:r>
              <a:rPr lang="en-US" sz="2800" u="none" strike="noStrike" cap="none" spc="0" dirty="0">
                <a:solidFill>
                  <a:srgbClr val="000000">
                    <a:alpha val="100000"/>
                  </a:srgbClr>
                </a:solidFill>
                <a:latin typeface="Trebuchet MS"/>
              </a:rPr>
              <a:t> to this the countless billions spent, and a tattered global reputation, recovery may take generations - if it comes at all.</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For the sake of Russia, its </a:t>
            </a:r>
            <a:r>
              <a:rPr lang="en-US" sz="2800" u="none" strike="noStrike" cap="none" spc="0" dirty="0" err="1">
                <a:solidFill>
                  <a:srgbClr val="000000">
                    <a:alpha val="100000"/>
                  </a:srgbClr>
                </a:solidFill>
                <a:latin typeface="Trebuchet MS"/>
              </a:rPr>
              <a:t>neighbours</a:t>
            </a:r>
            <a:r>
              <a:rPr lang="en-US" sz="2800" u="none" strike="noStrike" cap="none" spc="0" dirty="0">
                <a:solidFill>
                  <a:srgbClr val="000000">
                    <a:alpha val="100000"/>
                  </a:srgbClr>
                </a:solidFill>
                <a:latin typeface="Trebuchet MS"/>
              </a:rPr>
              <a:t>, and the world, pray for peace, transparency, and truth to prevail in a nation where all three have been in short supply.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0543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677570"/>
            <a:ext cx="10648950" cy="5964838"/>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The Russian Orthodox Church (ROC) survived Communism, and remained a major symbol of Russian identity. It sees itself as the preserver of a great Christian civilization handed down from Rome and Byzantium. It endured terrible persecution (along with other Christian groups) between 1920 and 1990 when up to 200,000 Christian leaders died as martyrs. </a:t>
            </a:r>
            <a:r>
              <a:rPr lang="en-US" sz="2800" dirty="0">
                <a:solidFill>
                  <a:srgbClr val="000000">
                    <a:alpha val="100000"/>
                  </a:srgbClr>
                </a:solidFill>
                <a:latin typeface="Trebuchet MS"/>
              </a:rPr>
              <a:t>Its</a:t>
            </a:r>
            <a:r>
              <a:rPr lang="en-US" sz="2800" u="none" strike="noStrike" cap="none" spc="0" dirty="0">
                <a:solidFill>
                  <a:srgbClr val="000000">
                    <a:alpha val="100000"/>
                  </a:srgbClr>
                </a:solidFill>
                <a:latin typeface="Trebuchet MS"/>
              </a:rPr>
              <a:t> Patriarch - a former KGB agent and a long-time Putin ally - attempted to politically and theologically justify the invasion of Ukraine. Pray that repentance will come to the ROC, and that God would cleanse it of any corruption and heresy that has taken root. Pray for what renewal movements exist within Russian Orthodoxy.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603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54380"/>
            <a:ext cx="10824643"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Millions struggle against poverty and hopelessness. Russia has one of the world's most elderly populations, along with low immigration numbers. Russia's population drops by over 500,000 each year, and its birth rate is among the world's lowest. At the same time, Russia's abortion rate is one of the world's highest. Alcoholism, drug addiction, suicide, and family breakdown ruin many lives. Russia has </a:t>
            </a:r>
            <a:r>
              <a:rPr lang="en-US" sz="2800" dirty="0">
                <a:solidFill>
                  <a:srgbClr val="000000">
                    <a:alpha val="100000"/>
                  </a:srgbClr>
                </a:solidFill>
                <a:latin typeface="Trebuchet MS"/>
              </a:rPr>
              <a:t>high</a:t>
            </a:r>
            <a:r>
              <a:rPr lang="en-US" sz="2800" u="none" strike="noStrike" cap="none" spc="0" dirty="0">
                <a:solidFill>
                  <a:srgbClr val="000000">
                    <a:alpha val="100000"/>
                  </a:srgbClr>
                </a:solidFill>
                <a:latin typeface="Trebuchet MS"/>
              </a:rPr>
              <a:t> infection rates for a number of diseases, but health care costs are </a:t>
            </a:r>
            <a:r>
              <a:rPr lang="en-US" sz="2800" dirty="0">
                <a:solidFill>
                  <a:srgbClr val="000000">
                    <a:alpha val="100000"/>
                  </a:srgbClr>
                </a:solidFill>
                <a:latin typeface="Trebuchet MS"/>
              </a:rPr>
              <a:t>also high</a:t>
            </a:r>
            <a:r>
              <a:rPr lang="en-US" sz="2800" u="none" strike="noStrike" cap="none" spc="0" dirty="0">
                <a:solidFill>
                  <a:srgbClr val="000000">
                    <a:alpha val="100000"/>
                  </a:srgbClr>
                </a:solidFill>
                <a:latin typeface="Trebuchet MS"/>
              </a:rPr>
              <a:t>, and few have access. In peacetime, many youths pursued hedonistic dissipation. </a:t>
            </a:r>
            <a:r>
              <a:rPr lang="en-US" sz="2800" dirty="0">
                <a:solidFill>
                  <a:srgbClr val="000000">
                    <a:alpha val="100000"/>
                  </a:srgbClr>
                </a:solidFill>
                <a:latin typeface="Trebuchet MS"/>
              </a:rPr>
              <a:t>The</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war</a:t>
            </a:r>
            <a:r>
              <a:rPr lang="en-US" sz="2800" u="none" strike="noStrike" cap="none" spc="0" dirty="0">
                <a:solidFill>
                  <a:srgbClr val="000000">
                    <a:alpha val="100000"/>
                  </a:srgbClr>
                </a:solidFill>
                <a:latin typeface="Trebuchet MS"/>
              </a:rPr>
              <a:t> in Ukraine and the many thousands who fled the country to avoid it are robbing the country of much of its next generation.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North Caucasus region is the poorest and least stable region in Russia. It has the highest unemployment, the highest birth rates, and widespread corruption. The region's 7 republics contain 50 to 60 ethnic groups of Caucasus, Turkic, and Iranian origin. The North Caucasus peoples are among the least reached on earth, and they live in Europe's least-evangelized region. Pray that somehow, Jesus might be revealed to the peoples of this intensely needy corner of the world.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134306"/>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18076" y="19446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15165" y="765352"/>
            <a:ext cx="10956414" cy="5964838"/>
          </a:xfrm>
          <a:prstGeom prst="rect">
            <a:avLst/>
          </a:prstGeom>
          <a:noFill/>
          <a:ln>
            <a:solidFill>
              <a:srgbClr val="4472C4"/>
            </a:solidFill>
          </a:ln>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Tatarstan has many minerals and good farmland, and a large degree of political and religious independence. The Tatar are Russia's largest Muslim people (5.5 million), and Europe's 2nd-largest. More Tatars live outside Tatarstan than inside</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Only 10% faithfully </a:t>
            </a:r>
            <a:r>
              <a:rPr lang="en-US" sz="2800" u="none" strike="noStrike" cap="none" spc="0" dirty="0" err="1">
                <a:solidFill>
                  <a:srgbClr val="000000">
                    <a:alpha val="100000"/>
                  </a:srgbClr>
                </a:solidFill>
                <a:latin typeface="Trebuchet MS"/>
              </a:rPr>
              <a:t>practise</a:t>
            </a:r>
            <a:r>
              <a:rPr lang="en-US" sz="2800" u="none" strike="noStrike" cap="none" spc="0" dirty="0">
                <a:solidFill>
                  <a:srgbClr val="000000">
                    <a:alpha val="100000"/>
                  </a:srgbClr>
                </a:solidFill>
                <a:latin typeface="Trebuchet MS"/>
              </a:rPr>
              <a:t> Islam, though it is a strong part of Tatar identity. Evangelical churches and groups increased among the Tatar, and may now total over 100 congregations! Most are Russian-speaking, but Tatar-speaking believers also </a:t>
            </a:r>
            <a:r>
              <a:rPr lang="en-US" sz="2800" dirty="0">
                <a:solidFill>
                  <a:srgbClr val="000000">
                    <a:alpha val="100000"/>
                  </a:srgbClr>
                </a:solidFill>
                <a:latin typeface="Trebuchet MS"/>
              </a:rPr>
              <a:t>increase</a:t>
            </a:r>
            <a:r>
              <a:rPr lang="en-US" sz="2800" u="none" strike="noStrike" cap="none" spc="0" dirty="0">
                <a:solidFill>
                  <a:srgbClr val="000000">
                    <a:alpha val="100000"/>
                  </a:srgbClr>
                </a:solidFill>
                <a:latin typeface="Trebuchet MS"/>
              </a:rPr>
              <a:t>. Persecution </a:t>
            </a:r>
            <a:r>
              <a:rPr lang="en-US" sz="2800" dirty="0">
                <a:solidFill>
                  <a:srgbClr val="000000">
                    <a:alpha val="100000"/>
                  </a:srgbClr>
                </a:solidFill>
                <a:latin typeface="Trebuchet MS"/>
              </a:rPr>
              <a:t>draws</a:t>
            </a:r>
            <a:r>
              <a:rPr lang="en-US" sz="2800" u="none" strike="noStrike" cap="none" spc="0" dirty="0">
                <a:solidFill>
                  <a:srgbClr val="000000">
                    <a:alpha val="100000"/>
                  </a:srgbClr>
                </a:solidFill>
                <a:latin typeface="Trebuchet MS"/>
              </a:rPr>
              <a:t> evangelicals closer together in fellowship, even those who were historically divided by language and theology. Pray that </a:t>
            </a:r>
            <a:r>
              <a:rPr lang="en-US" sz="2800" dirty="0">
                <a:solidFill>
                  <a:srgbClr val="000000">
                    <a:alpha val="100000"/>
                  </a:srgbClr>
                </a:solidFill>
                <a:latin typeface="Trebuchet MS"/>
              </a:rPr>
              <a:t>they might</a:t>
            </a:r>
            <a:r>
              <a:rPr lang="en-US" sz="2800" u="none" strike="noStrike" cap="none" spc="0" dirty="0">
                <a:solidFill>
                  <a:srgbClr val="000000">
                    <a:alpha val="100000"/>
                  </a:srgbClr>
                </a:solidFill>
                <a:latin typeface="Trebuchet MS"/>
              </a:rPr>
              <a:t> present a beautiful testimony of unity in Christ to wider society.</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449847-7ADF-49A7-AD41-8266E44AE03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B7C920A0-183B-4412-A6F7-76C2664F023C}">
  <ds:schemaRefs>
    <ds:schemaRef ds:uri="http://schemas.microsoft.com/sharepoint/v3/contenttype/forms"/>
  </ds:schemaRefs>
</ds:datastoreItem>
</file>

<file path=customXml/itemProps3.xml><?xml version="1.0" encoding="utf-8"?>
<ds:datastoreItem xmlns:ds="http://schemas.openxmlformats.org/officeDocument/2006/customXml" ds:itemID="{F3C1C685-40C8-49BB-B19D-471A6F17D2D7}"/>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Theme86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70</cp:revision>
  <dcterms:created xsi:type="dcterms:W3CDTF">2024-12-17T23:29:05Z</dcterms:created>
  <dcterms:modified xsi:type="dcterms:W3CDTF">2025-02-19T22:31:00Z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