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02643-9254-8CF8-9AD9-BF53F19BBF07}" v="16" dt="2025-02-18T20:41:13.235"/>
    <p1510:client id="{992CE214-EA4B-10FA-418F-CACBF7DE0191}" v="25" dt="2025-02-19T02:55:24.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EA495984-F372-4F14-4648-A3E40DCEA765}"/>
    <pc:docChg chg="modSld">
      <pc:chgData name="Cathy Friesen" userId="S::cathy.friesen@operationworld.org::4b911d97-c06d-45ce-a5f8-d43e0fc64acb" providerId="AD" clId="Web-{EA495984-F372-4F14-4648-A3E40DCEA765}" dt="2025-01-06T23:14:02.819" v="2" actId="20577"/>
      <pc:docMkLst>
        <pc:docMk/>
      </pc:docMkLst>
      <pc:sldChg chg="modSp">
        <pc:chgData name="Cathy Friesen" userId="S::cathy.friesen@operationworld.org::4b911d97-c06d-45ce-a5f8-d43e0fc64acb" providerId="AD" clId="Web-{EA495984-F372-4F14-4648-A3E40DCEA765}" dt="2025-01-06T23:14:02.819" v="2" actId="20577"/>
        <pc:sldMkLst>
          <pc:docMk/>
          <pc:sldMk cId="0" sldId="257"/>
        </pc:sldMkLst>
        <pc:spChg chg="mod">
          <ac:chgData name="Cathy Friesen" userId="S::cathy.friesen@operationworld.org::4b911d97-c06d-45ce-a5f8-d43e0fc64acb" providerId="AD" clId="Web-{EA495984-F372-4F14-4648-A3E40DCEA765}" dt="2025-01-06T23:14:02.819" v="2"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92CE214-EA4B-10FA-418F-CACBF7DE0191}"/>
    <pc:docChg chg="modSld">
      <pc:chgData name="John Friesen" userId="S::john.friesen@operationworld.org::9d3a757e-09a8-42a2-b315-fa47145d8ae5" providerId="AD" clId="Web-{992CE214-EA4B-10FA-418F-CACBF7DE0191}" dt="2025-02-19T02:55:21.324" v="21"/>
      <pc:docMkLst>
        <pc:docMk/>
      </pc:docMkLst>
      <pc:sldChg chg="modSp">
        <pc:chgData name="John Friesen" userId="S::john.friesen@operationworld.org::9d3a757e-09a8-42a2-b315-fa47145d8ae5" providerId="AD" clId="Web-{992CE214-EA4B-10FA-418F-CACBF7DE0191}" dt="2025-02-19T02:54:29.526" v="2" actId="1076"/>
        <pc:sldMkLst>
          <pc:docMk/>
          <pc:sldMk cId="0" sldId="257"/>
        </pc:sldMkLst>
        <pc:spChg chg="mod">
          <ac:chgData name="John Friesen" userId="S::john.friesen@operationworld.org::9d3a757e-09a8-42a2-b315-fa47145d8ae5" providerId="AD" clId="Web-{992CE214-EA4B-10FA-418F-CACBF7DE0191}" dt="2025-02-19T02:54:26.432" v="0" actId="14100"/>
          <ac:spMkLst>
            <pc:docMk/>
            <pc:sldMk cId="0" sldId="257"/>
            <ac:spMk id="5" creationId="{00000000-0000-0000-0000-000000000000}"/>
          </ac:spMkLst>
        </pc:spChg>
        <pc:grpChg chg="mod">
          <ac:chgData name="John Friesen" userId="S::john.friesen@operationworld.org::9d3a757e-09a8-42a2-b315-fa47145d8ae5" providerId="AD" clId="Web-{992CE214-EA4B-10FA-418F-CACBF7DE0191}" dt="2025-02-19T02:54:29.526" v="2" actId="1076"/>
          <ac:grpSpMkLst>
            <pc:docMk/>
            <pc:sldMk cId="0" sldId="257"/>
            <ac:grpSpMk id="4" creationId="{00000000-0000-0000-0000-000000000000}"/>
          </ac:grpSpMkLst>
        </pc:grpChg>
        <pc:picChg chg="mod">
          <ac:chgData name="John Friesen" userId="S::john.friesen@operationworld.org::9d3a757e-09a8-42a2-b315-fa47145d8ae5" providerId="AD" clId="Web-{992CE214-EA4B-10FA-418F-CACBF7DE0191}" dt="2025-02-19T02:54:29.526" v="1" actId="1076"/>
          <ac:picMkLst>
            <pc:docMk/>
            <pc:sldMk cId="0" sldId="257"/>
            <ac:picMk id="2" creationId="{00000000-0000-0000-0000-000000000000}"/>
          </ac:picMkLst>
        </pc:picChg>
      </pc:sldChg>
      <pc:sldChg chg="modSp">
        <pc:chgData name="John Friesen" userId="S::john.friesen@operationworld.org::9d3a757e-09a8-42a2-b315-fa47145d8ae5" providerId="AD" clId="Web-{992CE214-EA4B-10FA-418F-CACBF7DE0191}" dt="2025-02-19T02:55:21.324" v="21"/>
        <pc:sldMkLst>
          <pc:docMk/>
          <pc:sldMk cId="0" sldId="258"/>
        </pc:sldMkLst>
        <pc:graphicFrameChg chg="mod modGraphic">
          <ac:chgData name="John Friesen" userId="S::john.friesen@operationworld.org::9d3a757e-09a8-42a2-b315-fa47145d8ae5" providerId="AD" clId="Web-{992CE214-EA4B-10FA-418F-CACBF7DE0191}" dt="2025-02-19T02:55:21.324" v="21"/>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8B0D0430-2142-01F5-47FB-A42833D32D39}"/>
    <pc:docChg chg="modSld">
      <pc:chgData name="John Friesen" userId="S::john.friesen@operationworld.org::9d3a757e-09a8-42a2-b315-fa47145d8ae5" providerId="AD" clId="Web-{8B0D0430-2142-01F5-47FB-A42833D32D39}" dt="2025-02-08T19:00:55.677" v="5" actId="1076"/>
      <pc:docMkLst>
        <pc:docMk/>
      </pc:docMkLst>
      <pc:sldChg chg="modSp">
        <pc:chgData name="John Friesen" userId="S::john.friesen@operationworld.org::9d3a757e-09a8-42a2-b315-fa47145d8ae5" providerId="AD" clId="Web-{8B0D0430-2142-01F5-47FB-A42833D32D39}" dt="2025-02-08T19:00:38.504" v="3"/>
        <pc:sldMkLst>
          <pc:docMk/>
          <pc:sldMk cId="0" sldId="258"/>
        </pc:sldMkLst>
        <pc:graphicFrameChg chg="modGraphic">
          <ac:chgData name="John Friesen" userId="S::john.friesen@operationworld.org::9d3a757e-09a8-42a2-b315-fa47145d8ae5" providerId="AD" clId="Web-{8B0D0430-2142-01F5-47FB-A42833D32D39}" dt="2025-02-08T19:00:38.504" v="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8B0D0430-2142-01F5-47FB-A42833D32D39}" dt="2025-02-08T19:00:55.677" v="5" actId="1076"/>
        <pc:sldMkLst>
          <pc:docMk/>
          <pc:sldMk cId="0" sldId="260"/>
        </pc:sldMkLst>
        <pc:spChg chg="add mod">
          <ac:chgData name="John Friesen" userId="S::john.friesen@operationworld.org::9d3a757e-09a8-42a2-b315-fa47145d8ae5" providerId="AD" clId="Web-{8B0D0430-2142-01F5-47FB-A42833D32D39}" dt="2025-02-08T19:00:55.677" v="5" actId="1076"/>
          <ac:spMkLst>
            <pc:docMk/>
            <pc:sldMk cId="0" sldId="260"/>
            <ac:spMk id="4" creationId="{9CB5B617-AD4D-2FA8-F43F-A3B190891277}"/>
          </ac:spMkLst>
        </pc:spChg>
      </pc:sldChg>
    </pc:docChg>
  </pc:docChgLst>
  <pc:docChgLst>
    <pc:chgData name="Kyle Eipperle" userId="S::kyle.eipperle@operationworld.org::68089f80-fb19-4956-8e3e-044c3583140d" providerId="AD" clId="Web-{22D02643-9254-8CF8-9AD9-BF53F19BBF07}"/>
    <pc:docChg chg="modSld">
      <pc:chgData name="Kyle Eipperle" userId="S::kyle.eipperle@operationworld.org::68089f80-fb19-4956-8e3e-044c3583140d" providerId="AD" clId="Web-{22D02643-9254-8CF8-9AD9-BF53F19BBF07}" dt="2025-02-18T20:41:08.001" v="10" actId="20577"/>
      <pc:docMkLst>
        <pc:docMk/>
      </pc:docMkLst>
      <pc:sldChg chg="modSp">
        <pc:chgData name="Kyle Eipperle" userId="S::kyle.eipperle@operationworld.org::68089f80-fb19-4956-8e3e-044c3583140d" providerId="AD" clId="Web-{22D02643-9254-8CF8-9AD9-BF53F19BBF07}" dt="2025-02-18T20:40:46.782" v="7" actId="14100"/>
        <pc:sldMkLst>
          <pc:docMk/>
          <pc:sldMk cId="0" sldId="257"/>
        </pc:sldMkLst>
        <pc:grpChg chg="mod">
          <ac:chgData name="Kyle Eipperle" userId="S::kyle.eipperle@operationworld.org::68089f80-fb19-4956-8e3e-044c3583140d" providerId="AD" clId="Web-{22D02643-9254-8CF8-9AD9-BF53F19BBF07}" dt="2025-02-18T20:40:46.782" v="7" actId="14100"/>
          <ac:grpSpMkLst>
            <pc:docMk/>
            <pc:sldMk cId="0" sldId="257"/>
            <ac:grpSpMk id="4" creationId="{00000000-0000-0000-0000-000000000000}"/>
          </ac:grpSpMkLst>
        </pc:grpChg>
        <pc:picChg chg="mod">
          <ac:chgData name="Kyle Eipperle" userId="S::kyle.eipperle@operationworld.org::68089f80-fb19-4956-8e3e-044c3583140d" providerId="AD" clId="Web-{22D02643-9254-8CF8-9AD9-BF53F19BBF07}" dt="2025-02-18T20:40:41.969" v="5" actId="1076"/>
          <ac:picMkLst>
            <pc:docMk/>
            <pc:sldMk cId="0" sldId="257"/>
            <ac:picMk id="2" creationId="{00000000-0000-0000-0000-000000000000}"/>
          </ac:picMkLst>
        </pc:picChg>
      </pc:sldChg>
      <pc:sldChg chg="modSp">
        <pc:chgData name="Kyle Eipperle" userId="S::kyle.eipperle@operationworld.org::68089f80-fb19-4956-8e3e-044c3583140d" providerId="AD" clId="Web-{22D02643-9254-8CF8-9AD9-BF53F19BBF07}" dt="2025-02-18T20:41:08.001" v="10" actId="20577"/>
        <pc:sldMkLst>
          <pc:docMk/>
          <pc:sldMk cId="0" sldId="259"/>
        </pc:sldMkLst>
        <pc:spChg chg="mod">
          <ac:chgData name="Kyle Eipperle" userId="S::kyle.eipperle@operationworld.org::68089f80-fb19-4956-8e3e-044c3583140d" providerId="AD" clId="Web-{22D02643-9254-8CF8-9AD9-BF53F19BBF07}" dt="2025-02-18T20:41:08.001" v="10" actId="20577"/>
          <ac:spMkLst>
            <pc:docMk/>
            <pc:sldMk cId="0" sldId="259"/>
            <ac:spMk id="3" creationId="{00000000-0000-0000-0000-000000000000}"/>
          </ac:spMkLst>
        </pc:spChg>
      </pc:sldChg>
      <pc:sldChg chg="modSp">
        <pc:chgData name="Kyle Eipperle" userId="S::kyle.eipperle@operationworld.org::68089f80-fb19-4956-8e3e-044c3583140d" providerId="AD" clId="Web-{22D02643-9254-8CF8-9AD9-BF53F19BBF07}" dt="2025-02-18T20:40:14.359" v="2" actId="20577"/>
        <pc:sldMkLst>
          <pc:docMk/>
          <pc:sldMk cId="0" sldId="260"/>
        </pc:sldMkLst>
        <pc:spChg chg="mod">
          <ac:chgData name="Kyle Eipperle" userId="S::kyle.eipperle@operationworld.org::68089f80-fb19-4956-8e3e-044c3583140d" providerId="AD" clId="Web-{22D02643-9254-8CF8-9AD9-BF53F19BBF07}" dt="2025-02-18T20:40:14.359" v="2" actId="20577"/>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537924" y="1525042"/>
            <a:ext cx="5715000" cy="3810000"/>
          </a:xfrm>
          <a:prstGeom prst="rect">
            <a:avLst/>
          </a:prstGeom>
          <a:noFill/>
        </p:spPr>
      </p:pic>
      <p:grpSp>
        <p:nvGrpSpPr>
          <p:cNvPr id="4" name="Group 3"/>
          <p:cNvGrpSpPr/>
          <p:nvPr/>
        </p:nvGrpSpPr>
        <p:grpSpPr>
          <a:xfrm>
            <a:off x="7443423" y="2716292"/>
            <a:ext cx="3675717" cy="1446550"/>
            <a:chOff x="6191250" y="2705725"/>
            <a:chExt cx="4075470" cy="1446550"/>
          </a:xfrm>
        </p:grpSpPr>
        <p:sp>
          <p:nvSpPr>
            <p:cNvPr id="5" name="TextBox 4"/>
            <p:cNvSpPr txBox="1"/>
            <p:nvPr/>
          </p:nvSpPr>
          <p:spPr>
            <a:xfrm>
              <a:off x="6191250" y="2705725"/>
              <a:ext cx="407547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B2880"/>
                  </a:solidFill>
                  <a:latin typeface="Trebuchet MS"/>
                </a:rPr>
                <a:t>PRAYING FOR
</a:t>
              </a:r>
              <a:r>
                <a:rPr lang="en-US" sz="6000" u="none" strike="noStrike" cap="none" spc="0" dirty="0">
                  <a:solidFill>
                    <a:srgbClr val="1B2880"/>
                  </a:solidFill>
                  <a:latin typeface="Trebuchet MS"/>
                </a:rPr>
                <a:t>ROMANIA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97697413"/>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Bucharest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18,908,651</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Romanian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21432" cy="5426229"/>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Romanians as a mission force are a new and quickly expanding dynamic. At least ten indigenous sending agencies have emerged since 2000, and training </a:t>
            </a:r>
            <a:r>
              <a:rPr lang="en-US" sz="2800" u="none" strike="noStrike" cap="none" spc="0" dirty="0" err="1">
                <a:solidFill>
                  <a:srgbClr val="000000">
                    <a:alpha val="100000"/>
                  </a:srgbClr>
                </a:solidFill>
                <a:latin typeface="Trebuchet MS"/>
              </a:rPr>
              <a:t>programmes</a:t>
            </a:r>
            <a:r>
              <a:rPr lang="en-US" sz="2800" u="none" strike="noStrike" cap="none" spc="0" dirty="0">
                <a:solidFill>
                  <a:srgbClr val="000000">
                    <a:alpha val="100000"/>
                  </a:srgbClr>
                </a:solidFill>
                <a:latin typeface="Trebuchet MS"/>
              </a:rPr>
              <a:t> are multiplying. Members of Partners in Mission, most notably OC, were instrumental in shaping these changes. Romanians can easily access fields that Westerners cannot, and agencies are interested in Romanians serving with them. Limiting factors are the lack of financial support/sponsorship and the lagging missions vision in many churches. Pray for the removal of every barrier to the full flowering of an indigenous missions movement.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Romania is one of the world's most Christian nations by percentage, but it is difficult to see this in society. The atheistic worldview of Communism persists. Weak faith, hypocrisy, and slander of other denominations cause problems for all Christian groups. This does not glorify Christ and does not build up the Church. Church members and even clergy mix faith with folk religious practices or the occult. Churches neglect many poor people. Pray for a breakthrough of love, holiness, discipleship, and prayer in all denominations.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005"/>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C610D-041B-4227-89C8-708AE51899C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0AFC31E1-0897-4410-AA62-94DE99C1BFEF}">
  <ds:schemaRefs>
    <ds:schemaRef ds:uri="http://schemas.microsoft.com/sharepoint/v3/contenttype/forms"/>
  </ds:schemaRefs>
</ds:datastoreItem>
</file>

<file path=customXml/itemProps3.xml><?xml version="1.0" encoding="utf-8"?>
<ds:datastoreItem xmlns:ds="http://schemas.openxmlformats.org/officeDocument/2006/customXml" ds:itemID="{71A56565-F726-4873-A6DC-862D1E952E5B}"/>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Theme37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21</cp:revision>
  <dcterms:created xsi:type="dcterms:W3CDTF">2024-12-17T23:29:04Z</dcterms:created>
  <dcterms:modified xsi:type="dcterms:W3CDTF">2025-02-19T02:55:28Z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