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7DF13-66CE-2C06-0818-38655C238CD9}" v="13" dt="2025-02-18T20:44:28.387"/>
    <p1510:client id="{AE6739FD-C2AA-A502-FCCA-CCFC0A2E830D}" v="13" dt="2025-02-19T02:56:45.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5D9A24DA-CD52-43FB-9BAC-EB79012A2E4E}"/>
    <pc:docChg chg="modSld">
      <pc:chgData name="Cathy Friesen" userId="S::cathy.friesen@operationworld.org::4b911d97-c06d-45ce-a5f8-d43e0fc64acb" providerId="AD" clId="Web-{5D9A24DA-CD52-43FB-9BAC-EB79012A2E4E}" dt="2025-01-06T23:13:26.932" v="1" actId="20577"/>
      <pc:docMkLst>
        <pc:docMk/>
      </pc:docMkLst>
      <pc:sldChg chg="modSp">
        <pc:chgData name="Cathy Friesen" userId="S::cathy.friesen@operationworld.org::4b911d97-c06d-45ce-a5f8-d43e0fc64acb" providerId="AD" clId="Web-{5D9A24DA-CD52-43FB-9BAC-EB79012A2E4E}" dt="2025-01-06T23:13:26.932" v="1" actId="20577"/>
        <pc:sldMkLst>
          <pc:docMk/>
          <pc:sldMk cId="0" sldId="257"/>
        </pc:sldMkLst>
        <pc:spChg chg="mod">
          <ac:chgData name="Cathy Friesen" userId="S::cathy.friesen@operationworld.org::4b911d97-c06d-45ce-a5f8-d43e0fc64acb" providerId="AD" clId="Web-{5D9A24DA-CD52-43FB-9BAC-EB79012A2E4E}" dt="2025-01-06T23:13:26.93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7CD6CFA-85B1-F96C-53F3-5ED7E3AEF118}"/>
    <pc:docChg chg="modSld">
      <pc:chgData name="John Friesen" userId="S::john.friesen@operationworld.org::9d3a757e-09a8-42a2-b315-fa47145d8ae5" providerId="AD" clId="Web-{A7CD6CFA-85B1-F96C-53F3-5ED7E3AEF118}" dt="2025-02-08T18:59:11.804" v="4"/>
      <pc:docMkLst>
        <pc:docMk/>
      </pc:docMkLst>
      <pc:sldChg chg="modSp">
        <pc:chgData name="John Friesen" userId="S::john.friesen@operationworld.org::9d3a757e-09a8-42a2-b315-fa47145d8ae5" providerId="AD" clId="Web-{A7CD6CFA-85B1-F96C-53F3-5ED7E3AEF118}" dt="2025-02-08T18:59:11.804" v="4"/>
        <pc:sldMkLst>
          <pc:docMk/>
          <pc:sldMk cId="0" sldId="258"/>
        </pc:sldMkLst>
        <pc:graphicFrameChg chg="mod modGraphic">
          <ac:chgData name="John Friesen" userId="S::john.friesen@operationworld.org::9d3a757e-09a8-42a2-b315-fa47145d8ae5" providerId="AD" clId="Web-{A7CD6CFA-85B1-F96C-53F3-5ED7E3AEF118}" dt="2025-02-08T18:59:11.804" v="4"/>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1BC7DF13-66CE-2C06-0818-38655C238CD9}"/>
    <pc:docChg chg="modSld">
      <pc:chgData name="Kyle Eipperle" userId="S::kyle.eipperle@operationworld.org::68089f80-fb19-4956-8e3e-044c3583140d" providerId="AD" clId="Web-{1BC7DF13-66CE-2C06-0818-38655C238CD9}" dt="2025-02-18T20:44:28.387" v="10" actId="1076"/>
      <pc:docMkLst>
        <pc:docMk/>
      </pc:docMkLst>
      <pc:sldChg chg="modSp">
        <pc:chgData name="Kyle Eipperle" userId="S::kyle.eipperle@operationworld.org::68089f80-fb19-4956-8e3e-044c3583140d" providerId="AD" clId="Web-{1BC7DF13-66CE-2C06-0818-38655C238CD9}" dt="2025-02-18T20:43:47.807" v="5" actId="1076"/>
        <pc:sldMkLst>
          <pc:docMk/>
          <pc:sldMk cId="0" sldId="257"/>
        </pc:sldMkLst>
        <pc:grpChg chg="mod">
          <ac:chgData name="Kyle Eipperle" userId="S::kyle.eipperle@operationworld.org::68089f80-fb19-4956-8e3e-044c3583140d" providerId="AD" clId="Web-{1BC7DF13-66CE-2C06-0818-38655C238CD9}" dt="2025-02-18T20:43:47.807" v="5" actId="1076"/>
          <ac:grpSpMkLst>
            <pc:docMk/>
            <pc:sldMk cId="0" sldId="257"/>
            <ac:grpSpMk id="4" creationId="{00000000-0000-0000-0000-000000000000}"/>
          </ac:grpSpMkLst>
        </pc:grpChg>
        <pc:picChg chg="mod">
          <ac:chgData name="Kyle Eipperle" userId="S::kyle.eipperle@operationworld.org::68089f80-fb19-4956-8e3e-044c3583140d" providerId="AD" clId="Web-{1BC7DF13-66CE-2C06-0818-38655C238CD9}" dt="2025-02-18T20:43:47.807" v="4" actId="1076"/>
          <ac:picMkLst>
            <pc:docMk/>
            <pc:sldMk cId="0" sldId="257"/>
            <ac:picMk id="2" creationId="{00000000-0000-0000-0000-000000000000}"/>
          </ac:picMkLst>
        </pc:picChg>
      </pc:sldChg>
      <pc:sldChg chg="modSp">
        <pc:chgData name="Kyle Eipperle" userId="S::kyle.eipperle@operationworld.org::68089f80-fb19-4956-8e3e-044c3583140d" providerId="AD" clId="Web-{1BC7DF13-66CE-2C06-0818-38655C238CD9}" dt="2025-02-18T20:43:36.854" v="3"/>
        <pc:sldMkLst>
          <pc:docMk/>
          <pc:sldMk cId="0" sldId="258"/>
        </pc:sldMkLst>
        <pc:graphicFrameChg chg="mod modGraphic">
          <ac:chgData name="Kyle Eipperle" userId="S::kyle.eipperle@operationworld.org::68089f80-fb19-4956-8e3e-044c3583140d" providerId="AD" clId="Web-{1BC7DF13-66CE-2C06-0818-38655C238CD9}" dt="2025-02-18T20:43:36.854"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1BC7DF13-66CE-2C06-0818-38655C238CD9}" dt="2025-02-18T20:44:28.387" v="10" actId="1076"/>
        <pc:sldMkLst>
          <pc:docMk/>
          <pc:sldMk cId="0" sldId="259"/>
        </pc:sldMkLst>
        <pc:spChg chg="mod">
          <ac:chgData name="Kyle Eipperle" userId="S::kyle.eipperle@operationworld.org::68089f80-fb19-4956-8e3e-044c3583140d" providerId="AD" clId="Web-{1BC7DF13-66CE-2C06-0818-38655C238CD9}" dt="2025-02-18T20:44:28.371" v="9" actId="1076"/>
          <ac:spMkLst>
            <pc:docMk/>
            <pc:sldMk cId="0" sldId="259"/>
            <ac:spMk id="2" creationId="{00000000-0000-0000-0000-000000000000}"/>
          </ac:spMkLst>
        </pc:spChg>
        <pc:spChg chg="mod">
          <ac:chgData name="Kyle Eipperle" userId="S::kyle.eipperle@operationworld.org::68089f80-fb19-4956-8e3e-044c3583140d" providerId="AD" clId="Web-{1BC7DF13-66CE-2C06-0818-38655C238CD9}" dt="2025-02-18T20:44:28.387" v="10" actId="1076"/>
          <ac:spMkLst>
            <pc:docMk/>
            <pc:sldMk cId="0" sldId="259"/>
            <ac:spMk id="3" creationId="{00000000-0000-0000-0000-000000000000}"/>
          </ac:spMkLst>
        </pc:spChg>
        <pc:spChg chg="add">
          <ac:chgData name="Kyle Eipperle" userId="S::kyle.eipperle@operationworld.org::68089f80-fb19-4956-8e3e-044c3583140d" providerId="AD" clId="Web-{1BC7DF13-66CE-2C06-0818-38655C238CD9}" dt="2025-02-18T20:44:11.589" v="6"/>
          <ac:spMkLst>
            <pc:docMk/>
            <pc:sldMk cId="0" sldId="259"/>
            <ac:spMk id="4" creationId="{9CB5B617-AD4D-2FA8-F43F-A3B190891277}"/>
          </ac:spMkLst>
        </pc:spChg>
      </pc:sldChg>
    </pc:docChg>
  </pc:docChgLst>
  <pc:docChgLst>
    <pc:chgData name="Jason Mandryk" userId="S::jason.mandryk@operationworld.org::69f238d9-e84d-44e5-aa58-b9aaca2cc301" providerId="AD" clId="Web-{7EF28127-1F6C-EA2F-AAFB-99E7A5673D0F}"/>
    <pc:docChg chg="modSld">
      <pc:chgData name="Jason Mandryk" userId="S::jason.mandryk@operationworld.org::69f238d9-e84d-44e5-aa58-b9aaca2cc301" providerId="AD" clId="Web-{7EF28127-1F6C-EA2F-AAFB-99E7A5673D0F}" dt="2025-02-15T17:34:44.916" v="5" actId="1076"/>
      <pc:docMkLst>
        <pc:docMk/>
      </pc:docMkLst>
      <pc:sldChg chg="modSp">
        <pc:chgData name="Jason Mandryk" userId="S::jason.mandryk@operationworld.org::69f238d9-e84d-44e5-aa58-b9aaca2cc301" providerId="AD" clId="Web-{7EF28127-1F6C-EA2F-AAFB-99E7A5673D0F}" dt="2025-02-15T17:34:44.916" v="5" actId="1076"/>
        <pc:sldMkLst>
          <pc:docMk/>
          <pc:sldMk cId="0" sldId="257"/>
        </pc:sldMkLst>
        <pc:spChg chg="mod">
          <ac:chgData name="Jason Mandryk" userId="S::jason.mandryk@operationworld.org::69f238d9-e84d-44e5-aa58-b9aaca2cc301" providerId="AD" clId="Web-{7EF28127-1F6C-EA2F-AAFB-99E7A5673D0F}" dt="2025-02-15T17:34:25.150" v="3" actId="1076"/>
          <ac:spMkLst>
            <pc:docMk/>
            <pc:sldMk cId="0" sldId="257"/>
            <ac:spMk id="5" creationId="{00000000-0000-0000-0000-000000000000}"/>
          </ac:spMkLst>
        </pc:spChg>
        <pc:picChg chg="mod">
          <ac:chgData name="Jason Mandryk" userId="S::jason.mandryk@operationworld.org::69f238d9-e84d-44e5-aa58-b9aaca2cc301" providerId="AD" clId="Web-{7EF28127-1F6C-EA2F-AAFB-99E7A5673D0F}" dt="2025-02-15T17:34:44.916" v="5"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AE6739FD-C2AA-A502-FCCA-CCFC0A2E830D}"/>
    <pc:docChg chg="modSld">
      <pc:chgData name="John Friesen" userId="S::john.friesen@operationworld.org::9d3a757e-09a8-42a2-b315-fa47145d8ae5" providerId="AD" clId="Web-{AE6739FD-C2AA-A502-FCCA-CCFC0A2E830D}" dt="2025-02-19T02:56:27.248" v="10"/>
      <pc:docMkLst>
        <pc:docMk/>
      </pc:docMkLst>
      <pc:sldChg chg="modSp">
        <pc:chgData name="John Friesen" userId="S::john.friesen@operationworld.org::9d3a757e-09a8-42a2-b315-fa47145d8ae5" providerId="AD" clId="Web-{AE6739FD-C2AA-A502-FCCA-CCFC0A2E830D}" dt="2025-02-19T02:55:49.216" v="2" actId="1076"/>
        <pc:sldMkLst>
          <pc:docMk/>
          <pc:sldMk cId="0" sldId="257"/>
        </pc:sldMkLst>
        <pc:spChg chg="mod">
          <ac:chgData name="John Friesen" userId="S::john.friesen@operationworld.org::9d3a757e-09a8-42a2-b315-fa47145d8ae5" providerId="AD" clId="Web-{AE6739FD-C2AA-A502-FCCA-CCFC0A2E830D}" dt="2025-02-19T02:55:44.341" v="0" actId="14100"/>
          <ac:spMkLst>
            <pc:docMk/>
            <pc:sldMk cId="0" sldId="257"/>
            <ac:spMk id="5" creationId="{00000000-0000-0000-0000-000000000000}"/>
          </ac:spMkLst>
        </pc:spChg>
        <pc:grpChg chg="mod">
          <ac:chgData name="John Friesen" userId="S::john.friesen@operationworld.org::9d3a757e-09a8-42a2-b315-fa47145d8ae5" providerId="AD" clId="Web-{AE6739FD-C2AA-A502-FCCA-CCFC0A2E830D}" dt="2025-02-19T02:55:49.216" v="2" actId="1076"/>
          <ac:grpSpMkLst>
            <pc:docMk/>
            <pc:sldMk cId="0" sldId="257"/>
            <ac:grpSpMk id="4" creationId="{00000000-0000-0000-0000-000000000000}"/>
          </ac:grpSpMkLst>
        </pc:grpChg>
        <pc:picChg chg="mod">
          <ac:chgData name="John Friesen" userId="S::john.friesen@operationworld.org::9d3a757e-09a8-42a2-b315-fa47145d8ae5" providerId="AD" clId="Web-{AE6739FD-C2AA-A502-FCCA-CCFC0A2E830D}" dt="2025-02-19T02:55:49.216" v="1" actId="1076"/>
          <ac:picMkLst>
            <pc:docMk/>
            <pc:sldMk cId="0" sldId="257"/>
            <ac:picMk id="2" creationId="{00000000-0000-0000-0000-000000000000}"/>
          </ac:picMkLst>
        </pc:picChg>
      </pc:sldChg>
      <pc:sldChg chg="modSp">
        <pc:chgData name="John Friesen" userId="S::john.friesen@operationworld.org::9d3a757e-09a8-42a2-b315-fa47145d8ae5" providerId="AD" clId="Web-{AE6739FD-C2AA-A502-FCCA-CCFC0A2E830D}" dt="2025-02-19T02:56:27.248" v="10"/>
        <pc:sldMkLst>
          <pc:docMk/>
          <pc:sldMk cId="0" sldId="258"/>
        </pc:sldMkLst>
        <pc:graphicFrameChg chg="mod modGraphic">
          <ac:chgData name="John Friesen" userId="S::john.friesen@operationworld.org::9d3a757e-09a8-42a2-b315-fa47145d8ae5" providerId="AD" clId="Web-{AE6739FD-C2AA-A502-FCCA-CCFC0A2E830D}" dt="2025-02-19T02:56:27.248" v="1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1D9D0E6-0B8B-338C-B037-7B44DC4A8A2E}"/>
    <pc:docChg chg="modSld">
      <pc:chgData name="John Friesen" userId="S::john.friesen@operationworld.org::9d3a757e-09a8-42a2-b315-fa47145d8ae5" providerId="AD" clId="Web-{31D9D0E6-0B8B-338C-B037-7B44DC4A8A2E}" dt="2025-02-12T01:00:55.192" v="2" actId="20577"/>
      <pc:docMkLst>
        <pc:docMk/>
      </pc:docMkLst>
      <pc:sldChg chg="modSp">
        <pc:chgData name="John Friesen" userId="S::john.friesen@operationworld.org::9d3a757e-09a8-42a2-b315-fa47145d8ae5" providerId="AD" clId="Web-{31D9D0E6-0B8B-338C-B037-7B44DC4A8A2E}" dt="2025-02-12T01:00:55.192" v="2" actId="20577"/>
        <pc:sldMkLst>
          <pc:docMk/>
          <pc:sldMk cId="0" sldId="259"/>
        </pc:sldMkLst>
        <pc:spChg chg="mod">
          <ac:chgData name="John Friesen" userId="S::john.friesen@operationworld.org::9d3a757e-09a8-42a2-b315-fa47145d8ae5" providerId="AD" clId="Web-{31D9D0E6-0B8B-338C-B037-7B44DC4A8A2E}" dt="2025-02-12T01:00:55.192" v="2"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81850" y="1525448"/>
            <a:ext cx="5715000" cy="3810000"/>
          </a:xfrm>
          <a:prstGeom prst="rect">
            <a:avLst/>
          </a:prstGeom>
          <a:noFill/>
        </p:spPr>
      </p:pic>
      <p:grpSp>
        <p:nvGrpSpPr>
          <p:cNvPr id="4" name="Group 3"/>
          <p:cNvGrpSpPr/>
          <p:nvPr/>
        </p:nvGrpSpPr>
        <p:grpSpPr>
          <a:xfrm>
            <a:off x="7085007" y="2448531"/>
            <a:ext cx="4363108" cy="1938992"/>
            <a:chOff x="6937953" y="2448531"/>
            <a:chExt cx="4363108" cy="1938992"/>
          </a:xfrm>
        </p:grpSpPr>
        <p:sp>
          <p:nvSpPr>
            <p:cNvPr id="5" name="TextBox 4"/>
            <p:cNvSpPr txBox="1"/>
            <p:nvPr/>
          </p:nvSpPr>
          <p:spPr>
            <a:xfrm>
              <a:off x="6937953" y="2448531"/>
              <a:ext cx="4363108"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ED0000"/>
                  </a:solidFill>
                  <a:latin typeface="Trebuchet MS"/>
                </a:rPr>
                <a:t>PRAYING FOR
</a:t>
              </a:r>
              <a:r>
                <a:rPr lang="en-US" sz="8000" u="none" strike="noStrike" cap="none" spc="0" dirty="0">
                  <a:solidFill>
                    <a:srgbClr val="ED0000"/>
                  </a:solidFill>
                  <a:latin typeface="Trebuchet MS"/>
                </a:rPr>
                <a:t>REUNION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89320"/>
            <a:chOff x="285750" y="285750"/>
            <a:chExt cx="6010275" cy="59893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872903128"/>
                </p:ext>
              </p:extLst>
            </p:nvPr>
          </p:nvGraphicFramePr>
          <p:xfrm>
            <a:off x="381000" y="857250"/>
            <a:ext cx="5819776" cy="54178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Saint-Denis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882,406</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a:t>
                        </a:r>
                        <a:br>
                          <a:rPr lang="en-US" sz="2400" u="none" strike="noStrike" cap="none" spc="0" dirty="0">
                            <a:solidFill>
                              <a:srgbClr val="FFFFFF"/>
                            </a:solidFill>
                            <a:latin typeface="Verdana"/>
                          </a:rPr>
                        </a:br>
                        <a:r>
                          <a:rPr lang="en-US" sz="2400" u="none" strike="noStrike" cap="none" spc="0" dirty="0">
                            <a:solidFill>
                              <a:srgbClr val="FFFFFF"/>
                            </a:solidFill>
                            <a:latin typeface="Verdana"/>
                          </a:rPr>
                          <a:t>Common language French Creole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81.6 yrs (28th/236)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2447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72176"/>
            <a:ext cx="10648950" cy="5426229"/>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Praise God for dramatic growth since 1966, when the French Assemblies of God (locally called Mission Salut et</a:t>
            </a:r>
            <a:r>
              <a:rPr lang="en-US" sz="2800" dirty="0">
                <a:solidFill>
                  <a:srgbClr val="000000">
                    <a:alpha val="100000"/>
                  </a:srgbClr>
                </a:solidFill>
                <a:latin typeface="Trebuchet MS"/>
              </a:rPr>
              <a:t> </a:t>
            </a:r>
            <a:r>
              <a:rPr lang="en-US" sz="2800" dirty="0" err="1">
                <a:solidFill>
                  <a:srgbClr val="000000">
                    <a:alpha val="100000"/>
                  </a:srgbClr>
                </a:solidFill>
                <a:latin typeface="Trebuchet MS"/>
              </a:rPr>
              <a:t>Guérison</a:t>
            </a:r>
            <a:r>
              <a:rPr lang="en-US" sz="2800" u="none" strike="noStrike" cap="none" spc="0" dirty="0">
                <a:solidFill>
                  <a:srgbClr val="000000">
                    <a:alpha val="100000"/>
                  </a:srgbClr>
                </a:solidFill>
                <a:latin typeface="Trebuchet MS"/>
              </a:rPr>
              <a:t>) arrived and then after 1970, when Africa Evangelical Fellowship (now part of SIM) missionaries began work here. Many churches have helped people to be freed from occult bondage. The March for Jesus previously and now MANI (Movement for African National Initiatives) have contributed to a greater networking of Reformed, charismatic and evangelical congregations. Pray for growth in grace, numbers and spiritual understanding in these young and enthusiastic churches.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929B0732-9D4F-4AFE-921E-155F1526FA5B}"/>
</file>

<file path=customXml/itemProps2.xml><?xml version="1.0" encoding="utf-8"?>
<ds:datastoreItem xmlns:ds="http://schemas.openxmlformats.org/officeDocument/2006/customXml" ds:itemID="{B202ED9F-B60D-4972-88A3-E75884AB8BAB}">
  <ds:schemaRefs>
    <ds:schemaRef ds:uri="http://schemas.microsoft.com/sharepoint/v3/contenttype/forms"/>
  </ds:schemaRefs>
</ds:datastoreItem>
</file>

<file path=customXml/itemProps3.xml><?xml version="1.0" encoding="utf-8"?>
<ds:datastoreItem xmlns:ds="http://schemas.openxmlformats.org/officeDocument/2006/customXml" ds:itemID="{185E21F4-2AFD-4D4E-8D26-10343D3B4EA3}">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27</cp:revision>
  <dcterms:created xsi:type="dcterms:W3CDTF">2024-12-17T23:29:04Z</dcterms:created>
  <dcterms:modified xsi:type="dcterms:W3CDTF">2025-02-19T02:56:46Z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