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48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6C4803-B633-60BC-5EA8-9C933BD58052}" v="11" dt="2025-02-19T04:40:07.413"/>
    <p1510:client id="{E7B2085A-EC78-C12D-D185-F50D5A3A6C5D}" v="14" dt="2025-02-18T20:49:21.2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C26C4803-B633-60BC-5EA8-9C933BD58052}"/>
    <pc:docChg chg="modSld">
      <pc:chgData name="John Friesen" userId="S::john.friesen@operationworld.org::9d3a757e-09a8-42a2-b315-fa47145d8ae5" providerId="AD" clId="Web-{C26C4803-B633-60BC-5EA8-9C933BD58052}" dt="2025-02-19T04:40:07.413" v="10"/>
      <pc:docMkLst>
        <pc:docMk/>
      </pc:docMkLst>
      <pc:sldChg chg="modSp">
        <pc:chgData name="John Friesen" userId="S::john.friesen@operationworld.org::9d3a757e-09a8-42a2-b315-fa47145d8ae5" providerId="AD" clId="Web-{C26C4803-B633-60BC-5EA8-9C933BD58052}" dt="2025-02-19T04:40:07.413" v="10"/>
        <pc:sldMkLst>
          <pc:docMk/>
          <pc:sldMk cId="0" sldId="258"/>
        </pc:sldMkLst>
        <pc:graphicFrameChg chg="mod modGraphic">
          <ac:chgData name="John Friesen" userId="S::john.friesen@operationworld.org::9d3a757e-09a8-42a2-b315-fa47145d8ae5" providerId="AD" clId="Web-{C26C4803-B633-60BC-5EA8-9C933BD58052}" dt="2025-02-19T04:40:07.413" v="10"/>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32ACC5A6-6DA1-F071-F241-D7FCD3896C08}"/>
    <pc:docChg chg="modSld">
      <pc:chgData name="John Friesen" userId="S::john.friesen@operationworld.org::9d3a757e-09a8-42a2-b315-fa47145d8ae5" providerId="AD" clId="Web-{32ACC5A6-6DA1-F071-F241-D7FCD3896C08}" dt="2025-02-08T18:56:39.572" v="1"/>
      <pc:docMkLst>
        <pc:docMk/>
      </pc:docMkLst>
      <pc:sldChg chg="modSp">
        <pc:chgData name="John Friesen" userId="S::john.friesen@operationworld.org::9d3a757e-09a8-42a2-b315-fa47145d8ae5" providerId="AD" clId="Web-{32ACC5A6-6DA1-F071-F241-D7FCD3896C08}" dt="2025-02-08T18:56:39.572" v="1"/>
        <pc:sldMkLst>
          <pc:docMk/>
          <pc:sldMk cId="0" sldId="258"/>
        </pc:sldMkLst>
        <pc:graphicFrameChg chg="modGraphic">
          <ac:chgData name="John Friesen" userId="S::john.friesen@operationworld.org::9d3a757e-09a8-42a2-b315-fa47145d8ae5" providerId="AD" clId="Web-{32ACC5A6-6DA1-F071-F241-D7FCD3896C08}" dt="2025-02-08T18:56:39.572" v="1"/>
          <ac:graphicFrameMkLst>
            <pc:docMk/>
            <pc:sldMk cId="0" sldId="258"/>
            <ac:graphicFrameMk id="5" creationId="{00000000-0000-0000-0000-000000000000}"/>
          </ac:graphicFrameMkLst>
        </pc:graphicFrameChg>
      </pc:sldChg>
    </pc:docChg>
  </pc:docChgLst>
  <pc:docChgLst>
    <pc:chgData name="Kyle Eipperle" userId="S::kyle.eipperle@operationworld.org::68089f80-fb19-4956-8e3e-044c3583140d" providerId="AD" clId="Web-{E7B2085A-EC78-C12D-D185-F50D5A3A6C5D}"/>
    <pc:docChg chg="modSld">
      <pc:chgData name="Kyle Eipperle" userId="S::kyle.eipperle@operationworld.org::68089f80-fb19-4956-8e3e-044c3583140d" providerId="AD" clId="Web-{E7B2085A-EC78-C12D-D185-F50D5A3A6C5D}" dt="2025-02-18T20:49:21.233" v="10" actId="14100"/>
      <pc:docMkLst>
        <pc:docMk/>
      </pc:docMkLst>
      <pc:sldChg chg="modSp">
        <pc:chgData name="Kyle Eipperle" userId="S::kyle.eipperle@operationworld.org::68089f80-fb19-4956-8e3e-044c3583140d" providerId="AD" clId="Web-{E7B2085A-EC78-C12D-D185-F50D5A3A6C5D}" dt="2025-02-18T20:49:21.233" v="10" actId="14100"/>
        <pc:sldMkLst>
          <pc:docMk/>
          <pc:sldMk cId="0" sldId="257"/>
        </pc:sldMkLst>
        <pc:grpChg chg="mod">
          <ac:chgData name="Kyle Eipperle" userId="S::kyle.eipperle@operationworld.org::68089f80-fb19-4956-8e3e-044c3583140d" providerId="AD" clId="Web-{E7B2085A-EC78-C12D-D185-F50D5A3A6C5D}" dt="2025-02-18T20:49:21.233" v="10" actId="14100"/>
          <ac:grpSpMkLst>
            <pc:docMk/>
            <pc:sldMk cId="0" sldId="257"/>
            <ac:grpSpMk id="4" creationId="{00000000-0000-0000-0000-000000000000}"/>
          </ac:grpSpMkLst>
        </pc:grpChg>
        <pc:picChg chg="mod">
          <ac:chgData name="Kyle Eipperle" userId="S::kyle.eipperle@operationworld.org::68089f80-fb19-4956-8e3e-044c3583140d" providerId="AD" clId="Web-{E7B2085A-EC78-C12D-D185-F50D5A3A6C5D}" dt="2025-02-18T20:49:16.233" v="8" actId="1076"/>
          <ac:picMkLst>
            <pc:docMk/>
            <pc:sldMk cId="0" sldId="257"/>
            <ac:picMk id="2" creationId="{00000000-0000-0000-0000-000000000000}"/>
          </ac:picMkLst>
        </pc:picChg>
      </pc:sldChg>
      <pc:sldChg chg="addSp modSp">
        <pc:chgData name="Kyle Eipperle" userId="S::kyle.eipperle@operationworld.org::68089f80-fb19-4956-8e3e-044c3583140d" providerId="AD" clId="Web-{E7B2085A-EC78-C12D-D185-F50D5A3A6C5D}" dt="2025-02-18T20:48:52.123" v="7" actId="1076"/>
        <pc:sldMkLst>
          <pc:docMk/>
          <pc:sldMk cId="0" sldId="259"/>
        </pc:sldMkLst>
        <pc:spChg chg="mod">
          <ac:chgData name="Kyle Eipperle" userId="S::kyle.eipperle@operationworld.org::68089f80-fb19-4956-8e3e-044c3583140d" providerId="AD" clId="Web-{E7B2085A-EC78-C12D-D185-F50D5A3A6C5D}" dt="2025-02-18T20:48:28.685" v="5" actId="14100"/>
          <ac:spMkLst>
            <pc:docMk/>
            <pc:sldMk cId="0" sldId="259"/>
            <ac:spMk id="3" creationId="{00000000-0000-0000-0000-000000000000}"/>
          </ac:spMkLst>
        </pc:spChg>
        <pc:spChg chg="add mod">
          <ac:chgData name="Kyle Eipperle" userId="S::kyle.eipperle@operationworld.org::68089f80-fb19-4956-8e3e-044c3583140d" providerId="AD" clId="Web-{E7B2085A-EC78-C12D-D185-F50D5A3A6C5D}" dt="2025-02-18T20:48:52.123" v="7" actId="1076"/>
          <ac:spMkLst>
            <pc:docMk/>
            <pc:sldMk cId="0" sldId="259"/>
            <ac:spMk id="4" creationId="{9CB5B617-AD4D-2FA8-F43F-A3B190891277}"/>
          </ac:spMkLst>
        </pc:spChg>
      </pc:sldChg>
    </pc:docChg>
  </pc:docChgLst>
  <pc:docChgLst>
    <pc:chgData name="Cathy Friesen" userId="S::cathy.friesen@operationworld.org::4b911d97-c06d-45ce-a5f8-d43e0fc64acb" providerId="AD" clId="Web-{1D0A347D-F827-07A6-C02C-4137736F2592}"/>
    <pc:docChg chg="modSld">
      <pc:chgData name="Cathy Friesen" userId="S::cathy.friesen@operationworld.org::4b911d97-c06d-45ce-a5f8-d43e0fc64acb" providerId="AD" clId="Web-{1D0A347D-F827-07A6-C02C-4137736F2592}" dt="2025-01-06T23:12:32.040" v="1" actId="20577"/>
      <pc:docMkLst>
        <pc:docMk/>
      </pc:docMkLst>
      <pc:sldChg chg="modSp">
        <pc:chgData name="Cathy Friesen" userId="S::cathy.friesen@operationworld.org::4b911d97-c06d-45ce-a5f8-d43e0fc64acb" providerId="AD" clId="Web-{1D0A347D-F827-07A6-C02C-4137736F2592}" dt="2025-01-06T23:12:32.040" v="1" actId="20577"/>
        <pc:sldMkLst>
          <pc:docMk/>
          <pc:sldMk cId="0" sldId="257"/>
        </pc:sldMkLst>
        <pc:spChg chg="mod">
          <ac:chgData name="Cathy Friesen" userId="S::cathy.friesen@operationworld.org::4b911d97-c06d-45ce-a5f8-d43e0fc64acb" providerId="AD" clId="Web-{1D0A347D-F827-07A6-C02C-4137736F2592}" dt="2025-01-06T23:12:32.040" v="1" actId="20577"/>
          <ac:spMkLst>
            <pc:docMk/>
            <pc:sldMk cId="0" sldId="257"/>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7"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780209" y="1514475"/>
            <a:ext cx="5715000" cy="3810000"/>
          </a:xfrm>
          <a:prstGeom prst="rect">
            <a:avLst/>
          </a:prstGeom>
          <a:noFill/>
        </p:spPr>
      </p:pic>
      <p:grpSp>
        <p:nvGrpSpPr>
          <p:cNvPr id="4" name="Group 3"/>
          <p:cNvGrpSpPr/>
          <p:nvPr/>
        </p:nvGrpSpPr>
        <p:grpSpPr>
          <a:xfrm>
            <a:off x="6685708" y="2705725"/>
            <a:ext cx="5384407" cy="1446550"/>
            <a:chOff x="6191250" y="2705725"/>
            <a:chExt cx="5715000" cy="1446550"/>
          </a:xfrm>
        </p:grpSpPr>
        <p:sp>
          <p:nvSpPr>
            <p:cNvPr id="5" name="TextBox 4"/>
            <p:cNvSpPr txBox="1"/>
            <p:nvPr/>
          </p:nvSpPr>
          <p:spPr>
            <a:xfrm>
              <a:off x="6191250" y="2705725"/>
              <a:ext cx="5715000" cy="1446550"/>
            </a:xfrm>
            <a:prstGeom prst="rect">
              <a:avLst/>
            </a:prstGeom>
            <a:noFill/>
          </p:spPr>
          <p:txBody>
            <a:bodyPr vert="horz"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3948F2"/>
                  </a:solidFill>
                  <a:latin typeface="Trebuchet MS"/>
                </a:rPr>
                <a:t>PRAYING FOR
</a:t>
              </a:r>
              <a:r>
                <a:rPr lang="en-US" sz="6000" u="none" strike="noStrike" cap="none" spc="0" dirty="0">
                  <a:solidFill>
                    <a:srgbClr val="3948F2"/>
                  </a:solidFill>
                  <a:latin typeface="Trebuchet MS"/>
                </a:rPr>
                <a:t>PUERTO RICO</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844540"/>
            <a:chOff x="285750" y="285750"/>
            <a:chExt cx="6010275" cy="584454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247735075"/>
                </p:ext>
              </p:extLst>
            </p:nvPr>
          </p:nvGraphicFramePr>
          <p:xfrm>
            <a:off x="381000" y="857250"/>
            <a:ext cx="5819776" cy="527304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San Juan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3,235,290</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Spanish; English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80.2 yrs (44th/236)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95.3 %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25.2 %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Least Reached 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5"/>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6677" y="942436"/>
            <a:ext cx="10965168" cy="4887620"/>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Evangelical churches grew from 0.1% in 1900 to over 25% today! Puerto Ricans traditionally follow Catholicism. A large charismatic movement grew inside the Catholic Church, but most new growth is among independent groups. Puerto Rican mission vision also grew. Pray for effective training and support of new mission ventures.</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IFES (International Federation of Evangelical Students) and indigenous student movements reach most campus students. Pray for ministries to continue shaping future leaders, and for discipleship movements to transform the lives of believers.</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195188"/>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59">
  <a:themeElements>
    <a:clrScheme name="Theme5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BCF56DF8-26C5-4555-B650-8C004D840EB0}"/>
</file>

<file path=customXml/itemProps2.xml><?xml version="1.0" encoding="utf-8"?>
<ds:datastoreItem xmlns:ds="http://schemas.openxmlformats.org/officeDocument/2006/customXml" ds:itemID="{FD5ECF44-58CB-4533-AEB4-10442F98BD0C}">
  <ds:schemaRefs>
    <ds:schemaRef ds:uri="http://schemas.microsoft.com/sharepoint/v3/contenttype/forms"/>
  </ds:schemaRefs>
</ds:datastoreItem>
</file>

<file path=customXml/itemProps3.xml><?xml version="1.0" encoding="utf-8"?>
<ds:datastoreItem xmlns:ds="http://schemas.openxmlformats.org/officeDocument/2006/customXml" ds:itemID="{D6BC4A33-0388-4271-860C-3AC4393EC154}">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Theme59</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18</cp:revision>
  <dcterms:created xsi:type="dcterms:W3CDTF">2024-12-17T23:29:04Z</dcterms:created>
  <dcterms:modified xsi:type="dcterms:W3CDTF">2025-02-19T04:40:28Z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