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6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5D4037-1D27-A210-D055-258512FA5183}" v="10" dt="2025-02-18T20:53:44.686"/>
    <p1510:client id="{A5723918-1599-800A-EE44-7C827083C423}" v="29" dt="2025-02-17T01:18:29.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6A50B869-5B05-880D-6C1C-AADCB9EE1A2D}"/>
    <pc:docChg chg="modSld">
      <pc:chgData name="John Friesen" userId="S::john.friesen@operationworld.org::9d3a757e-09a8-42a2-b315-fa47145d8ae5" providerId="AD" clId="Web-{6A50B869-5B05-880D-6C1C-AADCB9EE1A2D}" dt="2025-02-08T18:45:22.421" v="7" actId="1076"/>
      <pc:docMkLst>
        <pc:docMk/>
      </pc:docMkLst>
      <pc:sldChg chg="modSp">
        <pc:chgData name="John Friesen" userId="S::john.friesen@operationworld.org::9d3a757e-09a8-42a2-b315-fa47145d8ae5" providerId="AD" clId="Web-{6A50B869-5B05-880D-6C1C-AADCB9EE1A2D}" dt="2025-02-08T18:44:57.702" v="5"/>
        <pc:sldMkLst>
          <pc:docMk/>
          <pc:sldMk cId="0" sldId="258"/>
        </pc:sldMkLst>
        <pc:graphicFrameChg chg="mod modGraphic">
          <ac:chgData name="John Friesen" userId="S::john.friesen@operationworld.org::9d3a757e-09a8-42a2-b315-fa47145d8ae5" providerId="AD" clId="Web-{6A50B869-5B05-880D-6C1C-AADCB9EE1A2D}" dt="2025-02-08T18:44:57.702" v="5"/>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6A50B869-5B05-880D-6C1C-AADCB9EE1A2D}" dt="2025-02-08T18:45:22.421" v="7" actId="1076"/>
        <pc:sldMkLst>
          <pc:docMk/>
          <pc:sldMk cId="0" sldId="259"/>
        </pc:sldMkLst>
        <pc:spChg chg="add mod">
          <ac:chgData name="John Friesen" userId="S::john.friesen@operationworld.org::9d3a757e-09a8-42a2-b315-fa47145d8ae5" providerId="AD" clId="Web-{6A50B869-5B05-880D-6C1C-AADCB9EE1A2D}" dt="2025-02-08T18:45:22.421" v="7"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A5723918-1599-800A-EE44-7C827083C423}"/>
    <pc:docChg chg="modSld">
      <pc:chgData name="John Friesen" userId="S::john.friesen@operationworld.org::9d3a757e-09a8-42a2-b315-fa47145d8ae5" providerId="AD" clId="Web-{A5723918-1599-800A-EE44-7C827083C423}" dt="2025-02-17T01:18:17.268" v="25"/>
      <pc:docMkLst>
        <pc:docMk/>
      </pc:docMkLst>
      <pc:sldChg chg="modSp">
        <pc:chgData name="John Friesen" userId="S::john.friesen@operationworld.org::9d3a757e-09a8-42a2-b315-fa47145d8ae5" providerId="AD" clId="Web-{A5723918-1599-800A-EE44-7C827083C423}" dt="2025-02-17T01:17:24.284" v="3" actId="1076"/>
        <pc:sldMkLst>
          <pc:docMk/>
          <pc:sldMk cId="0" sldId="257"/>
        </pc:sldMkLst>
        <pc:spChg chg="mod">
          <ac:chgData name="John Friesen" userId="S::john.friesen@operationworld.org::9d3a757e-09a8-42a2-b315-fa47145d8ae5" providerId="AD" clId="Web-{A5723918-1599-800A-EE44-7C827083C423}" dt="2025-02-17T01:17:18.237" v="1" actId="14100"/>
          <ac:spMkLst>
            <pc:docMk/>
            <pc:sldMk cId="0" sldId="257"/>
            <ac:spMk id="5" creationId="{00000000-0000-0000-0000-000000000000}"/>
          </ac:spMkLst>
        </pc:spChg>
        <pc:grpChg chg="mod">
          <ac:chgData name="John Friesen" userId="S::john.friesen@operationworld.org::9d3a757e-09a8-42a2-b315-fa47145d8ae5" providerId="AD" clId="Web-{A5723918-1599-800A-EE44-7C827083C423}" dt="2025-02-17T01:17:24.284" v="3" actId="1076"/>
          <ac:grpSpMkLst>
            <pc:docMk/>
            <pc:sldMk cId="0" sldId="257"/>
            <ac:grpSpMk id="4" creationId="{00000000-0000-0000-0000-000000000000}"/>
          </ac:grpSpMkLst>
        </pc:grpChg>
        <pc:picChg chg="mod">
          <ac:chgData name="John Friesen" userId="S::john.friesen@operationworld.org::9d3a757e-09a8-42a2-b315-fa47145d8ae5" providerId="AD" clId="Web-{A5723918-1599-800A-EE44-7C827083C423}" dt="2025-02-17T01:17:24.284" v="2" actId="1076"/>
          <ac:picMkLst>
            <pc:docMk/>
            <pc:sldMk cId="0" sldId="257"/>
            <ac:picMk id="2" creationId="{00000000-0000-0000-0000-000000000000}"/>
          </ac:picMkLst>
        </pc:picChg>
      </pc:sldChg>
      <pc:sldChg chg="modSp">
        <pc:chgData name="John Friesen" userId="S::john.friesen@operationworld.org::9d3a757e-09a8-42a2-b315-fa47145d8ae5" providerId="AD" clId="Web-{A5723918-1599-800A-EE44-7C827083C423}" dt="2025-02-17T01:18:17.268" v="25"/>
        <pc:sldMkLst>
          <pc:docMk/>
          <pc:sldMk cId="0" sldId="258"/>
        </pc:sldMkLst>
        <pc:graphicFrameChg chg="mod modGraphic">
          <ac:chgData name="John Friesen" userId="S::john.friesen@operationworld.org::9d3a757e-09a8-42a2-b315-fa47145d8ae5" providerId="AD" clId="Web-{A5723918-1599-800A-EE44-7C827083C423}" dt="2025-02-17T01:18:17.268" v="25"/>
          <ac:graphicFrameMkLst>
            <pc:docMk/>
            <pc:sldMk cId="0" sldId="258"/>
            <ac:graphicFrameMk id="5" creationId="{00000000-0000-0000-0000-000000000000}"/>
          </ac:graphicFrameMkLst>
        </pc:graphicFrameChg>
      </pc:sldChg>
    </pc:docChg>
  </pc:docChgLst>
  <pc:docChgLst>
    <pc:chgData name="Jason Mandryk" userId="S::jason.mandryk@operationworld.org::69f238d9-e84d-44e5-aa58-b9aaca2cc301" providerId="AD" clId="Web-{D8304F8A-0C0B-C78A-BA00-96B2359B6E69}"/>
    <pc:docChg chg="modSld">
      <pc:chgData name="Jason Mandryk" userId="S::jason.mandryk@operationworld.org::69f238d9-e84d-44e5-aa58-b9aaca2cc301" providerId="AD" clId="Web-{D8304F8A-0C0B-C78A-BA00-96B2359B6E69}" dt="2025-02-15T10:03:31.961" v="34" actId="1076"/>
      <pc:docMkLst>
        <pc:docMk/>
      </pc:docMkLst>
      <pc:sldChg chg="modSp">
        <pc:chgData name="Jason Mandryk" userId="S::jason.mandryk@operationworld.org::69f238d9-e84d-44e5-aa58-b9aaca2cc301" providerId="AD" clId="Web-{D8304F8A-0C0B-C78A-BA00-96B2359B6E69}" dt="2025-02-15T10:02:07.802" v="6" actId="1076"/>
        <pc:sldMkLst>
          <pc:docMk/>
          <pc:sldMk cId="0" sldId="257"/>
        </pc:sldMkLst>
        <pc:spChg chg="mod">
          <ac:chgData name="Jason Mandryk" userId="S::jason.mandryk@operationworld.org::69f238d9-e84d-44e5-aa58-b9aaca2cc301" providerId="AD" clId="Web-{D8304F8A-0C0B-C78A-BA00-96B2359B6E69}" dt="2025-02-15T10:01:59.052" v="4" actId="14100"/>
          <ac:spMkLst>
            <pc:docMk/>
            <pc:sldMk cId="0" sldId="257"/>
            <ac:spMk id="5" creationId="{00000000-0000-0000-0000-000000000000}"/>
          </ac:spMkLst>
        </pc:spChg>
        <pc:grpChg chg="mod">
          <ac:chgData name="Jason Mandryk" userId="S::jason.mandryk@operationworld.org::69f238d9-e84d-44e5-aa58-b9aaca2cc301" providerId="AD" clId="Web-{D8304F8A-0C0B-C78A-BA00-96B2359B6E69}" dt="2025-02-15T10:02:04.942" v="5" actId="1076"/>
          <ac:grpSpMkLst>
            <pc:docMk/>
            <pc:sldMk cId="0" sldId="257"/>
            <ac:grpSpMk id="4" creationId="{00000000-0000-0000-0000-000000000000}"/>
          </ac:grpSpMkLst>
        </pc:grpChg>
        <pc:picChg chg="mod">
          <ac:chgData name="Jason Mandryk" userId="S::jason.mandryk@operationworld.org::69f238d9-e84d-44e5-aa58-b9aaca2cc301" providerId="AD" clId="Web-{D8304F8A-0C0B-C78A-BA00-96B2359B6E69}" dt="2025-02-15T10:02:07.802" v="6" actId="1076"/>
          <ac:picMkLst>
            <pc:docMk/>
            <pc:sldMk cId="0" sldId="257"/>
            <ac:picMk id="2" creationId="{00000000-0000-0000-0000-000000000000}"/>
          </ac:picMkLst>
        </pc:picChg>
      </pc:sldChg>
      <pc:sldChg chg="modSp">
        <pc:chgData name="Jason Mandryk" userId="S::jason.mandryk@operationworld.org::69f238d9-e84d-44e5-aa58-b9aaca2cc301" providerId="AD" clId="Web-{D8304F8A-0C0B-C78A-BA00-96B2359B6E69}" dt="2025-02-15T10:02:22.318" v="8" actId="1076"/>
        <pc:sldMkLst>
          <pc:docMk/>
          <pc:sldMk cId="0" sldId="258"/>
        </pc:sldMkLst>
        <pc:graphicFrameChg chg="mod modGraphic">
          <ac:chgData name="Jason Mandryk" userId="S::jason.mandryk@operationworld.org::69f238d9-e84d-44e5-aa58-b9aaca2cc301" providerId="AD" clId="Web-{D8304F8A-0C0B-C78A-BA00-96B2359B6E69}" dt="2025-02-15T10:02:22.318" v="8" actId="1076"/>
          <ac:graphicFrameMkLst>
            <pc:docMk/>
            <pc:sldMk cId="0" sldId="258"/>
            <ac:graphicFrameMk id="5" creationId="{00000000-0000-0000-0000-000000000000}"/>
          </ac:graphicFrameMkLst>
        </pc:graphicFrameChg>
      </pc:sldChg>
      <pc:sldChg chg="modSp">
        <pc:chgData name="Jason Mandryk" userId="S::jason.mandryk@operationworld.org::69f238d9-e84d-44e5-aa58-b9aaca2cc301" providerId="AD" clId="Web-{D8304F8A-0C0B-C78A-BA00-96B2359B6E69}" dt="2025-02-15T10:03:31.961" v="34" actId="1076"/>
        <pc:sldMkLst>
          <pc:docMk/>
          <pc:sldMk cId="0" sldId="259"/>
        </pc:sldMkLst>
        <pc:spChg chg="mod">
          <ac:chgData name="Jason Mandryk" userId="S::jason.mandryk@operationworld.org::69f238d9-e84d-44e5-aa58-b9aaca2cc301" providerId="AD" clId="Web-{D8304F8A-0C0B-C78A-BA00-96B2359B6E69}" dt="2025-02-15T10:03:31.961" v="34" actId="1076"/>
          <ac:spMkLst>
            <pc:docMk/>
            <pc:sldMk cId="0" sldId="259"/>
            <ac:spMk id="2" creationId="{00000000-0000-0000-0000-000000000000}"/>
          </ac:spMkLst>
        </pc:spChg>
        <pc:spChg chg="mod">
          <ac:chgData name="Jason Mandryk" userId="S::jason.mandryk@operationworld.org::69f238d9-e84d-44e5-aa58-b9aaca2cc301" providerId="AD" clId="Web-{D8304F8A-0C0B-C78A-BA00-96B2359B6E69}" dt="2025-02-15T10:03:23.851" v="33" actId="1076"/>
          <ac:spMkLst>
            <pc:docMk/>
            <pc:sldMk cId="0" sldId="259"/>
            <ac:spMk id="3" creationId="{00000000-0000-0000-0000-000000000000}"/>
          </ac:spMkLst>
        </pc:spChg>
      </pc:sldChg>
    </pc:docChg>
  </pc:docChgLst>
  <pc:docChgLst>
    <pc:chgData name="John Friesen" userId="S::john.friesen@operationworld.org::9d3a757e-09a8-42a2-b315-fa47145d8ae5" providerId="AD" clId="Web-{8FCAF121-A8AA-A7A1-CEB5-4A9801B11685}"/>
    <pc:docChg chg="modSld">
      <pc:chgData name="John Friesen" userId="S::john.friesen@operationworld.org::9d3a757e-09a8-42a2-b315-fa47145d8ae5" providerId="AD" clId="Web-{8FCAF121-A8AA-A7A1-CEB5-4A9801B11685}" dt="2025-02-14T02:04:22.229" v="8"/>
      <pc:docMkLst>
        <pc:docMk/>
      </pc:docMkLst>
      <pc:sldChg chg="delSp modSp">
        <pc:chgData name="John Friesen" userId="S::john.friesen@operationworld.org::9d3a757e-09a8-42a2-b315-fa47145d8ae5" providerId="AD" clId="Web-{8FCAF121-A8AA-A7A1-CEB5-4A9801B11685}" dt="2025-02-14T02:04:22.229" v="8"/>
        <pc:sldMkLst>
          <pc:docMk/>
          <pc:sldMk cId="0" sldId="259"/>
        </pc:sldMkLst>
        <pc:spChg chg="mod">
          <ac:chgData name="John Friesen" userId="S::john.friesen@operationworld.org::9d3a757e-09a8-42a2-b315-fa47145d8ae5" providerId="AD" clId="Web-{8FCAF121-A8AA-A7A1-CEB5-4A9801B11685}" dt="2025-02-14T02:04:14.229" v="7" actId="14100"/>
          <ac:spMkLst>
            <pc:docMk/>
            <pc:sldMk cId="0" sldId="259"/>
            <ac:spMk id="3" creationId="{00000000-0000-0000-0000-000000000000}"/>
          </ac:spMkLst>
        </pc:spChg>
        <pc:spChg chg="del">
          <ac:chgData name="John Friesen" userId="S::john.friesen@operationworld.org::9d3a757e-09a8-42a2-b315-fa47145d8ae5" providerId="AD" clId="Web-{8FCAF121-A8AA-A7A1-CEB5-4A9801B11685}" dt="2025-02-14T02:04:22.229" v="8"/>
          <ac:spMkLst>
            <pc:docMk/>
            <pc:sldMk cId="0" sldId="259"/>
            <ac:spMk id="4" creationId="{9CB5B617-AD4D-2FA8-F43F-A3B190891277}"/>
          </ac:spMkLst>
        </pc:spChg>
      </pc:sldChg>
    </pc:docChg>
  </pc:docChgLst>
  <pc:docChgLst>
    <pc:chgData name="Cathy Friesen" userId="S::cathy.friesen@operationworld.org::4b911d97-c06d-45ce-a5f8-d43e0fc64acb" providerId="AD" clId="Web-{80AC7AF7-C389-D9FE-B7A6-FB172E196DD9}"/>
    <pc:docChg chg="modSld">
      <pc:chgData name="Cathy Friesen" userId="S::cathy.friesen@operationworld.org::4b911d97-c06d-45ce-a5f8-d43e0fc64acb" providerId="AD" clId="Web-{80AC7AF7-C389-D9FE-B7A6-FB172E196DD9}" dt="2025-01-06T23:12:12.580" v="1" actId="20577"/>
      <pc:docMkLst>
        <pc:docMk/>
      </pc:docMkLst>
      <pc:sldChg chg="modSp">
        <pc:chgData name="Cathy Friesen" userId="S::cathy.friesen@operationworld.org::4b911d97-c06d-45ce-a5f8-d43e0fc64acb" providerId="AD" clId="Web-{80AC7AF7-C389-D9FE-B7A6-FB172E196DD9}" dt="2025-01-06T23:12:12.580" v="1" actId="20577"/>
        <pc:sldMkLst>
          <pc:docMk/>
          <pc:sldMk cId="0" sldId="257"/>
        </pc:sldMkLst>
        <pc:spChg chg="mod">
          <ac:chgData name="Cathy Friesen" userId="S::cathy.friesen@operationworld.org::4b911d97-c06d-45ce-a5f8-d43e0fc64acb" providerId="AD" clId="Web-{80AC7AF7-C389-D9FE-B7A6-FB172E196DD9}" dt="2025-01-06T23:12:12.580"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235D4037-1D27-A210-D055-258512FA5183}"/>
    <pc:docChg chg="modSld">
      <pc:chgData name="Kyle Eipperle" userId="S::kyle.eipperle@operationworld.org::68089f80-fb19-4956-8e3e-044c3583140d" providerId="AD" clId="Web-{235D4037-1D27-A210-D055-258512FA5183}" dt="2025-02-18T20:53:44.686" v="5"/>
      <pc:docMkLst>
        <pc:docMk/>
      </pc:docMkLst>
      <pc:sldChg chg="modSp">
        <pc:chgData name="Kyle Eipperle" userId="S::kyle.eipperle@operationworld.org::68089f80-fb19-4956-8e3e-044c3583140d" providerId="AD" clId="Web-{235D4037-1D27-A210-D055-258512FA5183}" dt="2025-02-18T20:51:18.889" v="1" actId="1076"/>
        <pc:sldMkLst>
          <pc:docMk/>
          <pc:sldMk cId="0" sldId="257"/>
        </pc:sldMkLst>
        <pc:grpChg chg="mod">
          <ac:chgData name="Kyle Eipperle" userId="S::kyle.eipperle@operationworld.org::68089f80-fb19-4956-8e3e-044c3583140d" providerId="AD" clId="Web-{235D4037-1D27-A210-D055-258512FA5183}" dt="2025-02-18T20:51:18.889" v="1" actId="1076"/>
          <ac:grpSpMkLst>
            <pc:docMk/>
            <pc:sldMk cId="0" sldId="257"/>
            <ac:grpSpMk id="4" creationId="{00000000-0000-0000-0000-000000000000}"/>
          </ac:grpSpMkLst>
        </pc:grpChg>
      </pc:sldChg>
      <pc:sldChg chg="addSp modSp">
        <pc:chgData name="Kyle Eipperle" userId="S::kyle.eipperle@operationworld.org::68089f80-fb19-4956-8e3e-044c3583140d" providerId="AD" clId="Web-{235D4037-1D27-A210-D055-258512FA5183}" dt="2025-02-18T20:53:44.686" v="5"/>
        <pc:sldMkLst>
          <pc:docMk/>
          <pc:sldMk cId="0" sldId="259"/>
        </pc:sldMkLst>
        <pc:spChg chg="mod">
          <ac:chgData name="Kyle Eipperle" userId="S::kyle.eipperle@operationworld.org::68089f80-fb19-4956-8e3e-044c3583140d" providerId="AD" clId="Web-{235D4037-1D27-A210-D055-258512FA5183}" dt="2025-02-18T20:53:18.858" v="4" actId="20577"/>
          <ac:spMkLst>
            <pc:docMk/>
            <pc:sldMk cId="0" sldId="259"/>
            <ac:spMk id="3" creationId="{00000000-0000-0000-0000-000000000000}"/>
          </ac:spMkLst>
        </pc:spChg>
        <pc:spChg chg="add">
          <ac:chgData name="Kyle Eipperle" userId="S::kyle.eipperle@operationworld.org::68089f80-fb19-4956-8e3e-044c3583140d" providerId="AD" clId="Web-{235D4037-1D27-A210-D055-258512FA5183}" dt="2025-02-18T20:53:44.686" v="5"/>
          <ac:spMkLst>
            <pc:docMk/>
            <pc:sldMk cId="0" sldId="259"/>
            <ac:spMk id="4" creationId="{9CB5B617-AD4D-2FA8-F43F-A3B190891277}"/>
          </ac:spMkLst>
        </pc:spChg>
      </pc:sldChg>
    </pc:docChg>
  </pc:docChgLst>
  <pc:docChgLst>
    <pc:chgData name="John Friesen" userId="S::john.friesen@operationworld.org::9d3a757e-09a8-42a2-b315-fa47145d8ae5" providerId="AD" clId="Web-{4D952CE3-9457-A806-425F-1A882BBA2519}"/>
    <pc:docChg chg="modSld">
      <pc:chgData name="John Friesen" userId="S::john.friesen@operationworld.org::9d3a757e-09a8-42a2-b315-fa47145d8ae5" providerId="AD" clId="Web-{4D952CE3-9457-A806-425F-1A882BBA2519}" dt="2025-02-14T02:09:14.054" v="9" actId="20577"/>
      <pc:docMkLst>
        <pc:docMk/>
      </pc:docMkLst>
      <pc:sldChg chg="modSp">
        <pc:chgData name="John Friesen" userId="S::john.friesen@operationworld.org::9d3a757e-09a8-42a2-b315-fa47145d8ae5" providerId="AD" clId="Web-{4D952CE3-9457-A806-425F-1A882BBA2519}" dt="2025-02-14T02:09:14.054" v="9" actId="20577"/>
        <pc:sldMkLst>
          <pc:docMk/>
          <pc:sldMk cId="0" sldId="259"/>
        </pc:sldMkLst>
        <pc:spChg chg="mod">
          <ac:chgData name="John Friesen" userId="S::john.friesen@operationworld.org::9d3a757e-09a8-42a2-b315-fa47145d8ae5" providerId="AD" clId="Web-{4D952CE3-9457-A806-425F-1A882BBA2519}" dt="2025-02-14T02:09:14.054" v="9" actId="20577"/>
          <ac:spMkLst>
            <pc:docMk/>
            <pc:sldMk cId="0" sldId="25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7"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956557" y="1514475"/>
            <a:ext cx="5715000" cy="3810000"/>
          </a:xfrm>
          <a:prstGeom prst="rect">
            <a:avLst/>
          </a:prstGeom>
          <a:noFill/>
        </p:spPr>
      </p:pic>
      <p:grpSp>
        <p:nvGrpSpPr>
          <p:cNvPr id="4" name="Group 3"/>
          <p:cNvGrpSpPr/>
          <p:nvPr/>
        </p:nvGrpSpPr>
        <p:grpSpPr>
          <a:xfrm>
            <a:off x="7031041" y="2541399"/>
            <a:ext cx="4816767" cy="1754326"/>
            <a:chOff x="6191250" y="2551837"/>
            <a:chExt cx="4816767" cy="1754326"/>
          </a:xfrm>
        </p:grpSpPr>
        <p:sp>
          <p:nvSpPr>
            <p:cNvPr id="5" name="TextBox 4"/>
            <p:cNvSpPr txBox="1"/>
            <p:nvPr/>
          </p:nvSpPr>
          <p:spPr>
            <a:xfrm>
              <a:off x="6191250" y="2551837"/>
              <a:ext cx="4816767" cy="1754326"/>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600" u="none" strike="noStrike" cap="none" spc="0" dirty="0">
                  <a:solidFill>
                    <a:srgbClr val="206800"/>
                  </a:solidFill>
                  <a:latin typeface="Trebuchet MS"/>
                </a:rPr>
                <a:t>PRAYING FOR
</a:t>
              </a:r>
              <a:r>
                <a:rPr lang="en-US" sz="7200" u="none" strike="noStrike" cap="none" spc="0" dirty="0">
                  <a:solidFill>
                    <a:srgbClr val="206800"/>
                  </a:solidFill>
                  <a:latin typeface="Trebuchet MS"/>
                </a:rPr>
                <a:t>PORTUGAL</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11452"/>
            <a:chOff x="285750" y="285750"/>
            <a:chExt cx="6010275" cy="5511452"/>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123966943"/>
                </p:ext>
              </p:extLst>
            </p:nvPr>
          </p:nvGraphicFramePr>
          <p:xfrm>
            <a:off x="381000" y="1034702"/>
            <a:ext cx="5819776" cy="476250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Lisbon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10,411,834</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68.9 %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Portuguese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81 yrs (31st/236)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38/193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94.4 %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66178"/>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8511" y="821976"/>
            <a:ext cx="11037687" cy="5426229"/>
          </a:xfrm>
          <a:prstGeom prst="rect">
            <a:avLst/>
          </a:prstGeom>
          <a:noFill/>
        </p:spPr>
        <p:txBody>
          <a:bodyPr vert="horz" wrap="square" lIns="91440" tIns="45720" rIns="91440" bIns="45720" rtlCol="0" anchor="t" anchorCtr="0">
            <a:spAutoFit/>
          </a:bodyPr>
          <a:lstStyle/>
          <a:p>
            <a:pPr>
              <a:lnSpc>
                <a:spcPct val="125000"/>
              </a:lnSpc>
            </a:pPr>
            <a:r>
              <a:rPr lang="en-US" sz="2800" u="none" strike="noStrike" cap="none" spc="0" dirty="0">
                <a:solidFill>
                  <a:srgbClr val="000000">
                    <a:alpha val="100000"/>
                  </a:srgbClr>
                </a:solidFill>
                <a:latin typeface="Trebuchet MS"/>
                <a:ea typeface="+mn-lt"/>
                <a:cs typeface="+mn-lt"/>
              </a:rPr>
              <a:t>Evangelical growth</a:t>
            </a:r>
            <a:r>
              <a:rPr lang="en-US" sz="2800" dirty="0">
                <a:solidFill>
                  <a:srgbClr val="000000">
                    <a:alpha val="100000"/>
                  </a:srgbClr>
                </a:solidFill>
                <a:latin typeface="Trebuchet MS"/>
                <a:ea typeface="+mn-lt"/>
                <a:cs typeface="+mn-lt"/>
              </a:rPr>
              <a:t> is both </a:t>
            </a:r>
            <a:r>
              <a:rPr lang="en-US" sz="2800" u="none" strike="noStrike" cap="none" spc="0" dirty="0">
                <a:solidFill>
                  <a:srgbClr val="000000">
                    <a:alpha val="100000"/>
                  </a:srgbClr>
                </a:solidFill>
                <a:latin typeface="Trebuchet MS"/>
                <a:ea typeface="+mn-lt"/>
                <a:cs typeface="+mn-lt"/>
              </a:rPr>
              <a:t>a source of encouragement</a:t>
            </a:r>
            <a:r>
              <a:rPr lang="en-US" sz="2800" dirty="0">
                <a:solidFill>
                  <a:srgbClr val="000000">
                    <a:alpha val="100000"/>
                  </a:srgbClr>
                </a:solidFill>
                <a:latin typeface="Trebuchet MS"/>
                <a:ea typeface="+mn-lt"/>
                <a:cs typeface="+mn-lt"/>
              </a:rPr>
              <a:t> and</a:t>
            </a:r>
            <a:r>
              <a:rPr lang="en-US" sz="2800" u="none" strike="noStrike" cap="none" spc="0" dirty="0">
                <a:solidFill>
                  <a:srgbClr val="000000">
                    <a:alpha val="100000"/>
                  </a:srgbClr>
                </a:solidFill>
                <a:latin typeface="Trebuchet MS"/>
                <a:ea typeface="+mn-lt"/>
                <a:cs typeface="+mn-lt"/>
              </a:rPr>
              <a:t> a serious challenge.</a:t>
            </a:r>
            <a:r>
              <a:rPr lang="en-US" sz="2800" dirty="0">
                <a:solidFill>
                  <a:srgbClr val="000000">
                    <a:alpha val="100000"/>
                  </a:srgbClr>
                </a:solidFill>
                <a:latin typeface="Trebuchet MS"/>
                <a:ea typeface="+mn-lt"/>
                <a:cs typeface="+mn-lt"/>
              </a:rPr>
              <a:t> Pray for church planting efforts in Portugal. Many congregations closed, and many others have appeared. Nearly half of current evangelical fellowships were started since 2001, and the vision to grow and plant more churches is widespread. Several groups adopted cell-church models but face the difficulty that, for many Portuguese, a physical building is what communicates religious legitimacy. Pray for continued church growth, for affordable and appropriate meeting places and for leaders for these future churches.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68">
  <a:themeElements>
    <a:clrScheme name="Theme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E8634F87-E854-4794-96BA-B502FD66C55A}">
  <ds:schemaRefs>
    <ds:schemaRef ds:uri="http://schemas.microsoft.com/sharepoint/v3/contenttype/forms"/>
  </ds:schemaRefs>
</ds:datastoreItem>
</file>

<file path=customXml/itemProps2.xml><?xml version="1.0" encoding="utf-8"?>
<ds:datastoreItem xmlns:ds="http://schemas.openxmlformats.org/officeDocument/2006/customXml" ds:itemID="{04A94046-512B-4F25-9DD7-7D15D27482C6}"/>
</file>

<file path=customXml/itemProps3.xml><?xml version="1.0" encoding="utf-8"?>
<ds:datastoreItem xmlns:ds="http://schemas.openxmlformats.org/officeDocument/2006/customXml" ds:itemID="{15C40AD9-34B7-40FE-848A-9938DD249240}">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Theme68</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50</cp:revision>
  <dcterms:created xsi:type="dcterms:W3CDTF">2024-12-17T23:29:04Z</dcterms:created>
  <dcterms:modified xsi:type="dcterms:W3CDTF">2025-02-18T20:53:49Z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