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0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0F0B7B-203F-EB27-347C-5D36E2411521}" v="11" dt="2025-02-18T20:55:51.873"/>
    <p1510:client id="{625AEFC5-8C6C-0534-9E55-97B0045BE25E}" v="19" dt="2025-02-19T17:46:14.3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Eipperle" userId="S::kyle.eipperle@operationworld.org::68089f80-fb19-4956-8e3e-044c3583140d" providerId="AD" clId="Web-{010F0B7B-203F-EB27-347C-5D36E2411521}"/>
    <pc:docChg chg="modSld">
      <pc:chgData name="Kyle Eipperle" userId="S::kyle.eipperle@operationworld.org::68089f80-fb19-4956-8e3e-044c3583140d" providerId="AD" clId="Web-{010F0B7B-203F-EB27-347C-5D36E2411521}" dt="2025-02-18T20:55:51.873" v="10" actId="14100"/>
      <pc:docMkLst>
        <pc:docMk/>
      </pc:docMkLst>
      <pc:sldChg chg="modSp">
        <pc:chgData name="Kyle Eipperle" userId="S::kyle.eipperle@operationworld.org::68089f80-fb19-4956-8e3e-044c3583140d" providerId="AD" clId="Web-{010F0B7B-203F-EB27-347C-5D36E2411521}" dt="2025-02-18T20:55:51.873" v="10" actId="14100"/>
        <pc:sldMkLst>
          <pc:docMk/>
          <pc:sldMk cId="0" sldId="257"/>
        </pc:sldMkLst>
        <pc:grpChg chg="mod">
          <ac:chgData name="Kyle Eipperle" userId="S::kyle.eipperle@operationworld.org::68089f80-fb19-4956-8e3e-044c3583140d" providerId="AD" clId="Web-{010F0B7B-203F-EB27-347C-5D36E2411521}" dt="2025-02-18T20:55:51.873" v="10" actId="14100"/>
          <ac:grpSpMkLst>
            <pc:docMk/>
            <pc:sldMk cId="0" sldId="257"/>
            <ac:grpSpMk id="4" creationId="{00000000-0000-0000-0000-000000000000}"/>
          </ac:grpSpMkLst>
        </pc:grpChg>
        <pc:picChg chg="mod">
          <ac:chgData name="Kyle Eipperle" userId="S::kyle.eipperle@operationworld.org::68089f80-fb19-4956-8e3e-044c3583140d" providerId="AD" clId="Web-{010F0B7B-203F-EB27-347C-5D36E2411521}" dt="2025-02-18T20:55:46.513" v="8" actId="1076"/>
          <ac:picMkLst>
            <pc:docMk/>
            <pc:sldMk cId="0" sldId="257"/>
            <ac:picMk id="2" creationId="{00000000-0000-0000-0000-000000000000}"/>
          </ac:picMkLst>
        </pc:picChg>
      </pc:sldChg>
      <pc:sldChg chg="modSp">
        <pc:chgData name="Kyle Eipperle" userId="S::kyle.eipperle@operationworld.org::68089f80-fb19-4956-8e3e-044c3583140d" providerId="AD" clId="Web-{010F0B7B-203F-EB27-347C-5D36E2411521}" dt="2025-02-18T20:55:30.028" v="3"/>
        <pc:sldMkLst>
          <pc:docMk/>
          <pc:sldMk cId="0" sldId="258"/>
        </pc:sldMkLst>
        <pc:graphicFrameChg chg="mod modGraphic">
          <ac:chgData name="Kyle Eipperle" userId="S::kyle.eipperle@operationworld.org::68089f80-fb19-4956-8e3e-044c3583140d" providerId="AD" clId="Web-{010F0B7B-203F-EB27-347C-5D36E2411521}" dt="2025-02-18T20:55:30.028" v="3"/>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625AEFC5-8C6C-0534-9E55-97B0045BE25E}"/>
    <pc:docChg chg="modSld">
      <pc:chgData name="John Friesen" userId="S::john.friesen@operationworld.org::9d3a757e-09a8-42a2-b315-fa47145d8ae5" providerId="AD" clId="Web-{625AEFC5-8C6C-0534-9E55-97B0045BE25E}" dt="2025-02-19T17:46:06.008" v="16"/>
      <pc:docMkLst>
        <pc:docMk/>
      </pc:docMkLst>
      <pc:sldChg chg="modSp">
        <pc:chgData name="John Friesen" userId="S::john.friesen@operationworld.org::9d3a757e-09a8-42a2-b315-fa47145d8ae5" providerId="AD" clId="Web-{625AEFC5-8C6C-0534-9E55-97B0045BE25E}" dt="2025-02-19T17:45:11.305" v="2" actId="1076"/>
        <pc:sldMkLst>
          <pc:docMk/>
          <pc:sldMk cId="0" sldId="257"/>
        </pc:sldMkLst>
        <pc:spChg chg="mod">
          <ac:chgData name="John Friesen" userId="S::john.friesen@operationworld.org::9d3a757e-09a8-42a2-b315-fa47145d8ae5" providerId="AD" clId="Web-{625AEFC5-8C6C-0534-9E55-97B0045BE25E}" dt="2025-02-19T17:45:07.180" v="0" actId="14100"/>
          <ac:spMkLst>
            <pc:docMk/>
            <pc:sldMk cId="0" sldId="257"/>
            <ac:spMk id="5" creationId="{00000000-0000-0000-0000-000000000000}"/>
          </ac:spMkLst>
        </pc:spChg>
        <pc:grpChg chg="mod">
          <ac:chgData name="John Friesen" userId="S::john.friesen@operationworld.org::9d3a757e-09a8-42a2-b315-fa47145d8ae5" providerId="AD" clId="Web-{625AEFC5-8C6C-0534-9E55-97B0045BE25E}" dt="2025-02-19T17:45:11.305" v="2" actId="1076"/>
          <ac:grpSpMkLst>
            <pc:docMk/>
            <pc:sldMk cId="0" sldId="257"/>
            <ac:grpSpMk id="4" creationId="{00000000-0000-0000-0000-000000000000}"/>
          </ac:grpSpMkLst>
        </pc:grpChg>
        <pc:picChg chg="mod">
          <ac:chgData name="John Friesen" userId="S::john.friesen@operationworld.org::9d3a757e-09a8-42a2-b315-fa47145d8ae5" providerId="AD" clId="Web-{625AEFC5-8C6C-0534-9E55-97B0045BE25E}" dt="2025-02-19T17:45:11.305" v="1" actId="1076"/>
          <ac:picMkLst>
            <pc:docMk/>
            <pc:sldMk cId="0" sldId="257"/>
            <ac:picMk id="2" creationId="{00000000-0000-0000-0000-000000000000}"/>
          </ac:picMkLst>
        </pc:picChg>
      </pc:sldChg>
      <pc:sldChg chg="modSp">
        <pc:chgData name="John Friesen" userId="S::john.friesen@operationworld.org::9d3a757e-09a8-42a2-b315-fa47145d8ae5" providerId="AD" clId="Web-{625AEFC5-8C6C-0534-9E55-97B0045BE25E}" dt="2025-02-19T17:46:06.008" v="16"/>
        <pc:sldMkLst>
          <pc:docMk/>
          <pc:sldMk cId="0" sldId="258"/>
        </pc:sldMkLst>
        <pc:graphicFrameChg chg="mod modGraphic">
          <ac:chgData name="John Friesen" userId="S::john.friesen@operationworld.org::9d3a757e-09a8-42a2-b315-fa47145d8ae5" providerId="AD" clId="Web-{625AEFC5-8C6C-0534-9E55-97B0045BE25E}" dt="2025-02-19T17:46:06.008" v="16"/>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85394F70-20D9-A9CD-F4EE-AD38EF3D96B4}"/>
    <pc:docChg chg="modSld">
      <pc:chgData name="Cathy Friesen" userId="S::cathy.friesen@operationworld.org::4b911d97-c06d-45ce-a5f8-d43e0fc64acb" providerId="AD" clId="Web-{85394F70-20D9-A9CD-F4EE-AD38EF3D96B4}" dt="2025-01-06T23:11:40.012" v="1" actId="20577"/>
      <pc:docMkLst>
        <pc:docMk/>
      </pc:docMkLst>
      <pc:sldChg chg="modSp">
        <pc:chgData name="Cathy Friesen" userId="S::cathy.friesen@operationworld.org::4b911d97-c06d-45ce-a5f8-d43e0fc64acb" providerId="AD" clId="Web-{85394F70-20D9-A9CD-F4EE-AD38EF3D96B4}" dt="2025-01-06T23:11:40.012" v="1" actId="20577"/>
        <pc:sldMkLst>
          <pc:docMk/>
          <pc:sldMk cId="0" sldId="257"/>
        </pc:sldMkLst>
        <pc:spChg chg="mod">
          <ac:chgData name="Cathy Friesen" userId="S::cathy.friesen@operationworld.org::4b911d97-c06d-45ce-a5f8-d43e0fc64acb" providerId="AD" clId="Web-{85394F70-20D9-A9CD-F4EE-AD38EF3D96B4}" dt="2025-01-06T23:11:40.012"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92421C62-1D2F-3269-DDB9-27445ABDEAEB}"/>
    <pc:docChg chg="modSld">
      <pc:chgData name="John Friesen" userId="S::john.friesen@operationworld.org::9d3a757e-09a8-42a2-b315-fa47145d8ae5" providerId="AD" clId="Web-{92421C62-1D2F-3269-DDB9-27445ABDEAEB}" dt="2025-02-08T18:43:57.557" v="4" actId="1076"/>
      <pc:docMkLst>
        <pc:docMk/>
      </pc:docMkLst>
      <pc:sldChg chg="modSp">
        <pc:chgData name="John Friesen" userId="S::john.friesen@operationworld.org::9d3a757e-09a8-42a2-b315-fa47145d8ae5" providerId="AD" clId="Web-{92421C62-1D2F-3269-DDB9-27445ABDEAEB}" dt="2025-02-08T18:43:39.416" v="2"/>
        <pc:sldMkLst>
          <pc:docMk/>
          <pc:sldMk cId="0" sldId="258"/>
        </pc:sldMkLst>
        <pc:graphicFrameChg chg="modGraphic">
          <ac:chgData name="John Friesen" userId="S::john.friesen@operationworld.org::9d3a757e-09a8-42a2-b315-fa47145d8ae5" providerId="AD" clId="Web-{92421C62-1D2F-3269-DDB9-27445ABDEAEB}" dt="2025-02-08T18:43:39.416" v="2"/>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92421C62-1D2F-3269-DDB9-27445ABDEAEB}" dt="2025-02-08T18:43:57.557" v="4" actId="1076"/>
        <pc:sldMkLst>
          <pc:docMk/>
          <pc:sldMk cId="0" sldId="259"/>
        </pc:sldMkLst>
        <pc:spChg chg="add mod">
          <ac:chgData name="John Friesen" userId="S::john.friesen@operationworld.org::9d3a757e-09a8-42a2-b315-fa47145d8ae5" providerId="AD" clId="Web-{92421C62-1D2F-3269-DDB9-27445ABDEAEB}" dt="2025-02-08T18:43:57.557" v="4" actId="1076"/>
          <ac:spMkLst>
            <pc:docMk/>
            <pc:sldMk cId="0" sldId="259"/>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7"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210175"/>
          <a:chOff x="285750" y="285750"/>
          <a:chExt cx="6191250" cy="5210175"/>
        </a:xfrm>
      </p:grpSpPr>
      <p:pic>
        <p:nvPicPr>
          <p:cNvPr id="2" name="Country Flag" descr="The country flag"/>
          <p:cNvPicPr>
            <a:picLocks noChangeAspect="1"/>
          </p:cNvPicPr>
          <p:nvPr/>
        </p:nvPicPr>
        <p:blipFill>
          <a:blip r:embed="rId3"/>
          <a:stretch>
            <a:fillRect/>
          </a:stretch>
        </p:blipFill>
        <p:spPr>
          <a:xfrm>
            <a:off x="1523827" y="1626414"/>
            <a:ext cx="5715000" cy="3571875"/>
          </a:xfrm>
          <a:prstGeom prst="rect">
            <a:avLst/>
          </a:prstGeom>
          <a:noFill/>
        </p:spPr>
      </p:pic>
      <p:grpSp>
        <p:nvGrpSpPr>
          <p:cNvPr id="4" name="Group 3"/>
          <p:cNvGrpSpPr/>
          <p:nvPr/>
        </p:nvGrpSpPr>
        <p:grpSpPr>
          <a:xfrm>
            <a:off x="7429327" y="2693839"/>
            <a:ext cx="3106092" cy="1446550"/>
            <a:chOff x="6191250" y="2705725"/>
            <a:chExt cx="3463211" cy="1446550"/>
          </a:xfrm>
        </p:grpSpPr>
        <p:sp>
          <p:nvSpPr>
            <p:cNvPr id="5" name="TextBox 4"/>
            <p:cNvSpPr txBox="1"/>
            <p:nvPr/>
          </p:nvSpPr>
          <p:spPr>
            <a:xfrm>
              <a:off x="6191250" y="2705725"/>
              <a:ext cx="3463211"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CE003C"/>
                  </a:solidFill>
                  <a:latin typeface="Trebuchet MS"/>
                </a:rPr>
                <a:t>PRAYING FOR
</a:t>
              </a:r>
              <a:r>
                <a:rPr lang="en-US" sz="6000" u="none" strike="noStrike" cap="none" spc="0" dirty="0">
                  <a:solidFill>
                    <a:srgbClr val="CE003C"/>
                  </a:solidFill>
                  <a:latin typeface="Trebuchet MS"/>
                </a:rPr>
                <a:t>POLAND</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25740166"/>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Warsaw</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38,140,910</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60.5 %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15.2 %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Polish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76.5 yrs (75th/236)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89.6 %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Praise God for the stability, progress, and freedom that allows believers to preach the good news! Many Poles dreamed of new wealth after independence from Communist rule. Sadly, unemployment and poverty still affect many, especially in rural areas. Even those who found riches did not find true satisfaction. Young people have more material possessions, but now struggle with violence, immorality, and meaninglessness in society. Pray the people might search first for God, above all other pursuits.
</a:t>
            </a: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84">
  <a:themeElements>
    <a:clrScheme name="Theme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FF6431F1-7093-455B-81FC-FB8CB80F1B68}"/>
</file>

<file path=customXml/itemProps2.xml><?xml version="1.0" encoding="utf-8"?>
<ds:datastoreItem xmlns:ds="http://schemas.openxmlformats.org/officeDocument/2006/customXml" ds:itemID="{E419908B-966C-403C-8CA2-AA52C03D7ED2}">
  <ds:schemaRefs>
    <ds:schemaRef ds:uri="http://schemas.microsoft.com/sharepoint/v3/contenttype/forms"/>
  </ds:schemaRefs>
</ds:datastoreItem>
</file>

<file path=customXml/itemProps3.xml><?xml version="1.0" encoding="utf-8"?>
<ds:datastoreItem xmlns:ds="http://schemas.openxmlformats.org/officeDocument/2006/customXml" ds:itemID="{E5BA32A3-973C-4A0F-8D6A-2299CD02FF13}">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Theme84</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20</cp:revision>
  <dcterms:created xsi:type="dcterms:W3CDTF">2024-12-17T23:29:04Z</dcterms:created>
  <dcterms:modified xsi:type="dcterms:W3CDTF">2025-02-19T17:46:17Z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