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3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33B015-F2BA-E3B5-DD4A-4437A71C9CFB}" v="21" dt="2025-02-19T17:47:38.528"/>
    <p1510:client id="{7857D348-0BB2-3510-8F11-5A3DA241B156}" v="24" dt="2025-02-18T21:00:34.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0EA1854C-04A4-317E-FB72-0ED6409AB614}"/>
    <pc:docChg chg="modSld">
      <pc:chgData name="Cathy Friesen" userId="S::cathy.friesen@operationworld.org::4b911d97-c06d-45ce-a5f8-d43e0fc64acb" providerId="AD" clId="Web-{0EA1854C-04A4-317E-FB72-0ED6409AB614}" dt="2025-01-06T23:11:22.461" v="2" actId="20577"/>
      <pc:docMkLst>
        <pc:docMk/>
      </pc:docMkLst>
      <pc:sldChg chg="modSp">
        <pc:chgData name="Cathy Friesen" userId="S::cathy.friesen@operationworld.org::4b911d97-c06d-45ce-a5f8-d43e0fc64acb" providerId="AD" clId="Web-{0EA1854C-04A4-317E-FB72-0ED6409AB614}" dt="2025-01-06T23:11:22.461" v="2" actId="20577"/>
        <pc:sldMkLst>
          <pc:docMk/>
          <pc:sldMk cId="0" sldId="257"/>
        </pc:sldMkLst>
        <pc:spChg chg="mod">
          <ac:chgData name="Cathy Friesen" userId="S::cathy.friesen@operationworld.org::4b911d97-c06d-45ce-a5f8-d43e0fc64acb" providerId="AD" clId="Web-{0EA1854C-04A4-317E-FB72-0ED6409AB614}" dt="2025-01-06T23:11:22.461" v="2"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5B33B015-F2BA-E3B5-DD4A-4437A71C9CFB}"/>
    <pc:docChg chg="modSld">
      <pc:chgData name="John Friesen" userId="S::john.friesen@operationworld.org::9d3a757e-09a8-42a2-b315-fa47145d8ae5" providerId="AD" clId="Web-{5B33B015-F2BA-E3B5-DD4A-4437A71C9CFB}" dt="2025-02-19T17:47:31.309" v="17"/>
      <pc:docMkLst>
        <pc:docMk/>
      </pc:docMkLst>
      <pc:sldChg chg="modSp">
        <pc:chgData name="John Friesen" userId="S::john.friesen@operationworld.org::9d3a757e-09a8-42a2-b315-fa47145d8ae5" providerId="AD" clId="Web-{5B33B015-F2BA-E3B5-DD4A-4437A71C9CFB}" dt="2025-02-19T17:46:41.903" v="0" actId="1076"/>
        <pc:sldMkLst>
          <pc:docMk/>
          <pc:sldMk cId="0" sldId="257"/>
        </pc:sldMkLst>
        <pc:spChg chg="mod">
          <ac:chgData name="John Friesen" userId="S::john.friesen@operationworld.org::9d3a757e-09a8-42a2-b315-fa47145d8ae5" providerId="AD" clId="Web-{5B33B015-F2BA-E3B5-DD4A-4437A71C9CFB}" dt="2025-02-19T17:46:41.903" v="0" actId="1076"/>
          <ac:spMkLst>
            <pc:docMk/>
            <pc:sldMk cId="0" sldId="257"/>
            <ac:spMk id="5" creationId="{00000000-0000-0000-0000-000000000000}"/>
          </ac:spMkLst>
        </pc:spChg>
      </pc:sldChg>
      <pc:sldChg chg="modSp">
        <pc:chgData name="John Friesen" userId="S::john.friesen@operationworld.org::9d3a757e-09a8-42a2-b315-fa47145d8ae5" providerId="AD" clId="Web-{5B33B015-F2BA-E3B5-DD4A-4437A71C9CFB}" dt="2025-02-19T17:47:31.309" v="17"/>
        <pc:sldMkLst>
          <pc:docMk/>
          <pc:sldMk cId="0" sldId="258"/>
        </pc:sldMkLst>
        <pc:graphicFrameChg chg="mod modGraphic">
          <ac:chgData name="John Friesen" userId="S::john.friesen@operationworld.org::9d3a757e-09a8-42a2-b315-fa47145d8ae5" providerId="AD" clId="Web-{5B33B015-F2BA-E3B5-DD4A-4437A71C9CFB}" dt="2025-02-19T17:47:31.309" v="17"/>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9906021D-65C9-3296-BBF6-D00693410E29}"/>
    <pc:docChg chg="modSld">
      <pc:chgData name="John Friesen" userId="S::john.friesen@operationworld.org::9d3a757e-09a8-42a2-b315-fa47145d8ae5" providerId="AD" clId="Web-{9906021D-65C9-3296-BBF6-D00693410E29}" dt="2025-02-08T18:42:43.885" v="3"/>
      <pc:docMkLst>
        <pc:docMk/>
      </pc:docMkLst>
      <pc:sldChg chg="modSp">
        <pc:chgData name="John Friesen" userId="S::john.friesen@operationworld.org::9d3a757e-09a8-42a2-b315-fa47145d8ae5" providerId="AD" clId="Web-{9906021D-65C9-3296-BBF6-D00693410E29}" dt="2025-02-08T18:42:43.885" v="3"/>
        <pc:sldMkLst>
          <pc:docMk/>
          <pc:sldMk cId="0" sldId="258"/>
        </pc:sldMkLst>
        <pc:graphicFrameChg chg="modGraphic">
          <ac:chgData name="John Friesen" userId="S::john.friesen@operationworld.org::9d3a757e-09a8-42a2-b315-fa47145d8ae5" providerId="AD" clId="Web-{9906021D-65C9-3296-BBF6-D00693410E29}" dt="2025-02-08T18:42:43.885" v="3"/>
          <ac:graphicFrameMkLst>
            <pc:docMk/>
            <pc:sldMk cId="0" sldId="258"/>
            <ac:graphicFrameMk id="5" creationId="{00000000-0000-0000-0000-000000000000}"/>
          </ac:graphicFrameMkLst>
        </pc:graphicFrameChg>
      </pc:sldChg>
    </pc:docChg>
  </pc:docChgLst>
  <pc:docChgLst>
    <pc:chgData name="Kyle Eipperle" userId="S::kyle.eipperle@operationworld.org::68089f80-fb19-4956-8e3e-044c3583140d" providerId="AD" clId="Web-{7857D348-0BB2-3510-8F11-5A3DA241B156}"/>
    <pc:docChg chg="modSld">
      <pc:chgData name="Kyle Eipperle" userId="S::kyle.eipperle@operationworld.org::68089f80-fb19-4956-8e3e-044c3583140d" providerId="AD" clId="Web-{7857D348-0BB2-3510-8F11-5A3DA241B156}" dt="2025-02-18T21:00:34.541" v="17" actId="14100"/>
      <pc:docMkLst>
        <pc:docMk/>
      </pc:docMkLst>
      <pc:sldChg chg="modSp">
        <pc:chgData name="Kyle Eipperle" userId="S::kyle.eipperle@operationworld.org::68089f80-fb19-4956-8e3e-044c3583140d" providerId="AD" clId="Web-{7857D348-0BB2-3510-8F11-5A3DA241B156}" dt="2025-02-18T21:00:34.541" v="17" actId="14100"/>
        <pc:sldMkLst>
          <pc:docMk/>
          <pc:sldMk cId="0" sldId="257"/>
        </pc:sldMkLst>
        <pc:grpChg chg="mod">
          <ac:chgData name="Kyle Eipperle" userId="S::kyle.eipperle@operationworld.org::68089f80-fb19-4956-8e3e-044c3583140d" providerId="AD" clId="Web-{7857D348-0BB2-3510-8F11-5A3DA241B156}" dt="2025-02-18T21:00:34.541" v="17" actId="14100"/>
          <ac:grpSpMkLst>
            <pc:docMk/>
            <pc:sldMk cId="0" sldId="257"/>
            <ac:grpSpMk id="4" creationId="{00000000-0000-0000-0000-000000000000}"/>
          </ac:grpSpMkLst>
        </pc:grpChg>
        <pc:picChg chg="mod">
          <ac:chgData name="Kyle Eipperle" userId="S::kyle.eipperle@operationworld.org::68089f80-fb19-4956-8e3e-044c3583140d" providerId="AD" clId="Web-{7857D348-0BB2-3510-8F11-5A3DA241B156}" dt="2025-02-18T21:00:30.213" v="15" actId="1076"/>
          <ac:picMkLst>
            <pc:docMk/>
            <pc:sldMk cId="0" sldId="257"/>
            <ac:picMk id="2" creationId="{00000000-0000-0000-0000-000000000000}"/>
          </ac:picMkLst>
        </pc:picChg>
      </pc:sldChg>
      <pc:sldChg chg="addSp modSp">
        <pc:chgData name="Kyle Eipperle" userId="S::kyle.eipperle@operationworld.org::68089f80-fb19-4956-8e3e-044c3583140d" providerId="AD" clId="Web-{7857D348-0BB2-3510-8F11-5A3DA241B156}" dt="2025-02-18T21:00:12.603" v="14" actId="1076"/>
        <pc:sldMkLst>
          <pc:docMk/>
          <pc:sldMk cId="0" sldId="259"/>
        </pc:sldMkLst>
        <pc:spChg chg="mod">
          <ac:chgData name="Kyle Eipperle" userId="S::kyle.eipperle@operationworld.org::68089f80-fb19-4956-8e3e-044c3583140d" providerId="AD" clId="Web-{7857D348-0BB2-3510-8F11-5A3DA241B156}" dt="2025-02-18T20:58:36.443" v="6" actId="20577"/>
          <ac:spMkLst>
            <pc:docMk/>
            <pc:sldMk cId="0" sldId="259"/>
            <ac:spMk id="3" creationId="{00000000-0000-0000-0000-000000000000}"/>
          </ac:spMkLst>
        </pc:spChg>
        <pc:spChg chg="add mod">
          <ac:chgData name="Kyle Eipperle" userId="S::kyle.eipperle@operationworld.org::68089f80-fb19-4956-8e3e-044c3583140d" providerId="AD" clId="Web-{7857D348-0BB2-3510-8F11-5A3DA241B156}" dt="2025-02-18T21:00:12.603" v="14" actId="1076"/>
          <ac:spMkLst>
            <pc:docMk/>
            <pc:sldMk cId="0" sldId="259"/>
            <ac:spMk id="4" creationId="{9CB5B617-AD4D-2FA8-F43F-A3B190891277}"/>
          </ac:spMkLst>
        </pc:spChg>
      </pc:sldChg>
      <pc:sldChg chg="modSp">
        <pc:chgData name="Kyle Eipperle" userId="S::kyle.eipperle@operationworld.org::68089f80-fb19-4956-8e3e-044c3583140d" providerId="AD" clId="Web-{7857D348-0BB2-3510-8F11-5A3DA241B156}" dt="2025-02-18T20:57:44.691" v="0" actId="14100"/>
        <pc:sldMkLst>
          <pc:docMk/>
          <pc:sldMk cId="0" sldId="260"/>
        </pc:sldMkLst>
        <pc:spChg chg="mod">
          <ac:chgData name="Kyle Eipperle" userId="S::kyle.eipperle@operationworld.org::68089f80-fb19-4956-8e3e-044c3583140d" providerId="AD" clId="Web-{7857D348-0BB2-3510-8F11-5A3DA241B156}" dt="2025-02-18T20:57:44.691" v="0" actId="14100"/>
          <ac:spMkLst>
            <pc:docMk/>
            <pc:sldMk cId="0" sldId="260"/>
            <ac:spMk id="3" creationId="{00000000-0000-0000-0000-000000000000}"/>
          </ac:spMkLst>
        </pc:spChg>
      </pc:sldChg>
      <pc:sldChg chg="modSp">
        <pc:chgData name="Kyle Eipperle" userId="S::kyle.eipperle@operationworld.org::68089f80-fb19-4956-8e3e-044c3583140d" providerId="AD" clId="Web-{7857D348-0BB2-3510-8F11-5A3DA241B156}" dt="2025-02-18T20:59:47.633" v="12" actId="14100"/>
        <pc:sldMkLst>
          <pc:docMk/>
          <pc:sldMk cId="0" sldId="261"/>
        </pc:sldMkLst>
        <pc:spChg chg="mod">
          <ac:chgData name="Kyle Eipperle" userId="S::kyle.eipperle@operationworld.org::68089f80-fb19-4956-8e3e-044c3583140d" providerId="AD" clId="Web-{7857D348-0BB2-3510-8F11-5A3DA241B156}" dt="2025-02-18T20:59:47.633" v="12" actId="14100"/>
          <ac:spMkLst>
            <pc:docMk/>
            <pc:sldMk cId="0" sldId="261"/>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6"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977992" y="2000250"/>
            <a:ext cx="5715000" cy="2857500"/>
          </a:xfrm>
          <a:prstGeom prst="rect">
            <a:avLst/>
          </a:prstGeom>
          <a:noFill/>
        </p:spPr>
      </p:pic>
      <p:grpSp>
        <p:nvGrpSpPr>
          <p:cNvPr id="4" name="Group 3"/>
          <p:cNvGrpSpPr/>
          <p:nvPr/>
        </p:nvGrpSpPr>
        <p:grpSpPr>
          <a:xfrm>
            <a:off x="6693413" y="2705725"/>
            <a:ext cx="5039441" cy="1446550"/>
            <a:chOff x="5975690" y="2705725"/>
            <a:chExt cx="5715000" cy="1446550"/>
          </a:xfrm>
        </p:grpSpPr>
        <p:sp>
          <p:nvSpPr>
            <p:cNvPr id="5" name="TextBox 4"/>
            <p:cNvSpPr txBox="1"/>
            <p:nvPr/>
          </p:nvSpPr>
          <p:spPr>
            <a:xfrm>
              <a:off x="5975690" y="2705725"/>
              <a:ext cx="5715000" cy="1446550"/>
            </a:xfrm>
            <a:prstGeom prst="rect">
              <a:avLst/>
            </a:prstGeom>
            <a:noFill/>
          </p:spPr>
          <p:txBody>
            <a:bodyPr vert="horz"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2633A9"/>
                  </a:solidFill>
                  <a:latin typeface="Trebuchet MS"/>
                </a:rPr>
                <a:t>PRAYING FOR
</a:t>
              </a:r>
              <a:r>
                <a:rPr lang="en-US" sz="6000" u="none" strike="noStrike" cap="none" spc="0" dirty="0">
                  <a:solidFill>
                    <a:srgbClr val="2633A9"/>
                  </a:solidFill>
                  <a:latin typeface="Trebuchet MS"/>
                </a:rPr>
                <a:t>PHILIPPINES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113020"/>
            <a:chOff x="285750" y="285750"/>
            <a:chExt cx="6010275" cy="51130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63885735"/>
                </p:ext>
              </p:extLst>
            </p:nvPr>
          </p:nvGraphicFramePr>
          <p:xfrm>
            <a:off x="381000" y="857250"/>
            <a:ext cx="5819776" cy="45415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Manila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116,786,963,</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Filipino (based on Tagalog), English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181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116/193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92.3 %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12.3 %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942436"/>
            <a:ext cx="10792685" cy="4887620"/>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The Philippines has not yet achieved its economic and political potential. The nation has natural resources, democratic roots, and a well-educated population. But governments routinely fail to address serious economic and social issues that limit development. Half the population live in poverty.</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Most farmers do not own land. High levels of corruption are scandalous, especially in Asia's most Christianized nation! Pray for the Fellowship of Christians in Government, which promotes biblical standards among Christian public servants.</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209320"/>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942436"/>
            <a:ext cx="10821432" cy="5534564"/>
          </a:xfrm>
          <a:prstGeom prst="rect">
            <a:avLst/>
          </a:prstGeom>
          <a:noFill/>
        </p:spPr>
        <p:txBody>
          <a:bodyPr vert="horz" wrap="square"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Metro Manila is a mega-city of 13 million people, with the Greater Manila area up to 26 million. It faces enormous challenges, but God is greatly at work here. Modern ministry to the urban poor began in Manila. Many are open to the gospel, but most evangelical churches are in wealthier areas. Nearly 50% of slums and squatter communities have no evangelical church. At the same time, Manila is home to the country's wealthy elite. Pray that the gospel will impact them also, as they hold much power and the potential to transform Manila and the whole nation.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942436"/>
            <a:ext cx="10864553" cy="5512493"/>
          </a:xfrm>
          <a:prstGeom prst="rect">
            <a:avLst/>
          </a:prstGeom>
          <a:noFill/>
        </p:spPr>
        <p:txBody>
          <a:bodyPr vert="horz" wrap="square"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The Roman Catholic Church retains great influence but needs to change as the country's religious diversity increases. Some Catholics want to preserve the Church's role in politics and society, and a few work to oppose Protestant or Independent movements. Recent surveys show that 15-30% of Catholics identify themselves as charismatic, and several new movements within Catholicism have committed evangelicals among them. Pray for God's grace on these lively communities. For many Catholics, witchcraft or animism holds more influence over their lives than Christianity. They need the power of the true gospel.</a:t>
            </a:r>
          </a:p>
        </p:txBody>
      </p:sp>
    </p:spTree>
  </p:cSld>
  <p:clrMapOvr>
    <a:masterClrMapping/>
  </p:clrMapOvr>
</p:sld>
</file>

<file path=ppt/theme/theme1.xml><?xml version="1.0" encoding="utf-8"?>
<a:theme xmlns:a="http://schemas.openxmlformats.org/drawingml/2006/main" name="Theme36">
  <a:themeElements>
    <a:clrScheme name="Theme3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BED889-0580-46A6-B201-531141C7ACCD}">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2.xml><?xml version="1.0" encoding="utf-8"?>
<ds:datastoreItem xmlns:ds="http://schemas.openxmlformats.org/officeDocument/2006/customXml" ds:itemID="{557B2BDB-B843-4CA1-BA1A-385CFEAC701E}"/>
</file>

<file path=customXml/itemProps3.xml><?xml version="1.0" encoding="utf-8"?>
<ds:datastoreItem xmlns:ds="http://schemas.openxmlformats.org/officeDocument/2006/customXml" ds:itemID="{4E93F2C3-05B6-44ED-821C-22C1F088D4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Theme36</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26</cp:revision>
  <dcterms:created xsi:type="dcterms:W3CDTF">2024-12-17T23:29:03Z</dcterms:created>
  <dcterms:modified xsi:type="dcterms:W3CDTF">2025-02-19T17:47:38Z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