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4E4262-838C-46D5-A2CD-EF5908763A2C}" v="22" dt="2025-02-19T17:49:15.231"/>
    <p1510:client id="{8AECF846-9A24-8D80-CCE5-1896BE2986D0}" v="39" dt="2025-02-18T21:08:44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Friesen" userId="S::john.friesen@operationworld.org::9d3a757e-09a8-42a2-b315-fa47145d8ae5" providerId="AD" clId="Web-{5F3456ED-D71E-B428-C617-0EEA2B3907B9}"/>
    <pc:docChg chg="modSld">
      <pc:chgData name="John Friesen" userId="S::john.friesen@operationworld.org::9d3a757e-09a8-42a2-b315-fa47145d8ae5" providerId="AD" clId="Web-{5F3456ED-D71E-B428-C617-0EEA2B3907B9}" dt="2025-02-08T18:41:40.525" v="6"/>
      <pc:docMkLst>
        <pc:docMk/>
      </pc:docMkLst>
      <pc:sldChg chg="modSp">
        <pc:chgData name="John Friesen" userId="S::john.friesen@operationworld.org::9d3a757e-09a8-42a2-b315-fa47145d8ae5" providerId="AD" clId="Web-{5F3456ED-D71E-B428-C617-0EEA2B3907B9}" dt="2025-02-08T18:41:40.525" v="6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5F3456ED-D71E-B428-C617-0EEA2B3907B9}" dt="2025-02-08T18:41:40.525" v="6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444E4262-838C-46D5-A2CD-EF5908763A2C}"/>
    <pc:docChg chg="modSld">
      <pc:chgData name="John Friesen" userId="S::john.friesen@operationworld.org::9d3a757e-09a8-42a2-b315-fa47145d8ae5" providerId="AD" clId="Web-{444E4262-838C-46D5-A2CD-EF5908763A2C}" dt="2025-02-19T17:49:12.137" v="18"/>
      <pc:docMkLst>
        <pc:docMk/>
      </pc:docMkLst>
      <pc:sldChg chg="modSp">
        <pc:chgData name="John Friesen" userId="S::john.friesen@operationworld.org::9d3a757e-09a8-42a2-b315-fa47145d8ae5" providerId="AD" clId="Web-{444E4262-838C-46D5-A2CD-EF5908763A2C}" dt="2025-02-19T17:48:08.744" v="0" actId="14100"/>
        <pc:sldMkLst>
          <pc:docMk/>
          <pc:sldMk cId="0" sldId="257"/>
        </pc:sldMkLst>
        <pc:spChg chg="mod">
          <ac:chgData name="John Friesen" userId="S::john.friesen@operationworld.org::9d3a757e-09a8-42a2-b315-fa47145d8ae5" providerId="AD" clId="Web-{444E4262-838C-46D5-A2CD-EF5908763A2C}" dt="2025-02-19T17:48:08.744" v="0" actId="14100"/>
          <ac:spMkLst>
            <pc:docMk/>
            <pc:sldMk cId="0" sldId="257"/>
            <ac:spMk id="5" creationId="{00000000-0000-0000-0000-000000000000}"/>
          </ac:spMkLst>
        </pc:spChg>
      </pc:sldChg>
      <pc:sldChg chg="modSp">
        <pc:chgData name="John Friesen" userId="S::john.friesen@operationworld.org::9d3a757e-09a8-42a2-b315-fa47145d8ae5" providerId="AD" clId="Web-{444E4262-838C-46D5-A2CD-EF5908763A2C}" dt="2025-02-19T17:49:12.137" v="18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444E4262-838C-46D5-A2CD-EF5908763A2C}" dt="2025-02-19T17:49:12.137" v="18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Kyle Eipperle" userId="S::kyle.eipperle@operationworld.org::68089f80-fb19-4956-8e3e-044c3583140d" providerId="AD" clId="Web-{8AECF846-9A24-8D80-CCE5-1896BE2986D0}"/>
    <pc:docChg chg="modSld">
      <pc:chgData name="Kyle Eipperle" userId="S::kyle.eipperle@operationworld.org::68089f80-fb19-4956-8e3e-044c3583140d" providerId="AD" clId="Web-{8AECF846-9A24-8D80-CCE5-1896BE2986D0}" dt="2025-02-18T21:08:44.577" v="31" actId="1076"/>
      <pc:docMkLst>
        <pc:docMk/>
      </pc:docMkLst>
      <pc:sldChg chg="modSp">
        <pc:chgData name="Kyle Eipperle" userId="S::kyle.eipperle@operationworld.org::68089f80-fb19-4956-8e3e-044c3583140d" providerId="AD" clId="Web-{8AECF846-9A24-8D80-CCE5-1896BE2986D0}" dt="2025-02-18T21:02:18.628" v="6" actId="14100"/>
        <pc:sldMkLst>
          <pc:docMk/>
          <pc:sldMk cId="0" sldId="257"/>
        </pc:sldMkLst>
        <pc:grpChg chg="mod">
          <ac:chgData name="Kyle Eipperle" userId="S::kyle.eipperle@operationworld.org::68089f80-fb19-4956-8e3e-044c3583140d" providerId="AD" clId="Web-{8AECF846-9A24-8D80-CCE5-1896BE2986D0}" dt="2025-02-18T21:02:18.628" v="6" actId="14100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Kyle Eipperle" userId="S::kyle.eipperle@operationworld.org::68089f80-fb19-4956-8e3e-044c3583140d" providerId="AD" clId="Web-{8AECF846-9A24-8D80-CCE5-1896BE2986D0}" dt="2025-02-18T21:02:13.315" v="4" actId="1076"/>
          <ac:picMkLst>
            <pc:docMk/>
            <pc:sldMk cId="0" sldId="257"/>
            <ac:picMk id="2" creationId="{00000000-0000-0000-0000-000000000000}"/>
          </ac:picMkLst>
        </pc:picChg>
      </pc:sldChg>
      <pc:sldChg chg="modSp">
        <pc:chgData name="Kyle Eipperle" userId="S::kyle.eipperle@operationworld.org::68089f80-fb19-4956-8e3e-044c3583140d" providerId="AD" clId="Web-{8AECF846-9A24-8D80-CCE5-1896BE2986D0}" dt="2025-02-18T21:02:43.816" v="10"/>
        <pc:sldMkLst>
          <pc:docMk/>
          <pc:sldMk cId="0" sldId="258"/>
        </pc:sldMkLst>
        <pc:graphicFrameChg chg="mod modGraphic">
          <ac:chgData name="Kyle Eipperle" userId="S::kyle.eipperle@operationworld.org::68089f80-fb19-4956-8e3e-044c3583140d" providerId="AD" clId="Web-{8AECF846-9A24-8D80-CCE5-1896BE2986D0}" dt="2025-02-18T21:02:43.816" v="10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  <pc:sldChg chg="addSp modSp">
        <pc:chgData name="Kyle Eipperle" userId="S::kyle.eipperle@operationworld.org::68089f80-fb19-4956-8e3e-044c3583140d" providerId="AD" clId="Web-{8AECF846-9A24-8D80-CCE5-1896BE2986D0}" dt="2025-02-18T21:08:44.577" v="31" actId="1076"/>
        <pc:sldMkLst>
          <pc:docMk/>
          <pc:sldMk cId="0" sldId="259"/>
        </pc:sldMkLst>
        <pc:spChg chg="mod">
          <ac:chgData name="Kyle Eipperle" userId="S::kyle.eipperle@operationworld.org::68089f80-fb19-4956-8e3e-044c3583140d" providerId="AD" clId="Web-{8AECF846-9A24-8D80-CCE5-1896BE2986D0}" dt="2025-02-18T21:08:44.561" v="30" actId="1076"/>
          <ac:spMkLst>
            <pc:docMk/>
            <pc:sldMk cId="0" sldId="259"/>
            <ac:spMk id="2" creationId="{00000000-0000-0000-0000-000000000000}"/>
          </ac:spMkLst>
        </pc:spChg>
        <pc:spChg chg="mod">
          <ac:chgData name="Kyle Eipperle" userId="S::kyle.eipperle@operationworld.org::68089f80-fb19-4956-8e3e-044c3583140d" providerId="AD" clId="Web-{8AECF846-9A24-8D80-CCE5-1896BE2986D0}" dt="2025-02-18T21:08:44.577" v="31" actId="1076"/>
          <ac:spMkLst>
            <pc:docMk/>
            <pc:sldMk cId="0" sldId="259"/>
            <ac:spMk id="3" creationId="{00000000-0000-0000-0000-000000000000}"/>
          </ac:spMkLst>
        </pc:spChg>
        <pc:spChg chg="add">
          <ac:chgData name="Kyle Eipperle" userId="S::kyle.eipperle@operationworld.org::68089f80-fb19-4956-8e3e-044c3583140d" providerId="AD" clId="Web-{8AECF846-9A24-8D80-CCE5-1896BE2986D0}" dt="2025-02-18T21:08:35.311" v="29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7B2AFAF0-025F-27A5-C892-0EE637F838B3}"/>
    <pc:docChg chg="modSld">
      <pc:chgData name="Cathy Friesen" userId="S::cathy.friesen@operationworld.org::4b911d97-c06d-45ce-a5f8-d43e0fc64acb" providerId="AD" clId="Web-{7B2AFAF0-025F-27A5-C892-0EE637F838B3}" dt="2025-01-06T23:09:55.641" v="1" actId="20577"/>
      <pc:docMkLst>
        <pc:docMk/>
      </pc:docMkLst>
      <pc:sldChg chg="modSp">
        <pc:chgData name="Cathy Friesen" userId="S::cathy.friesen@operationworld.org::4b911d97-c06d-45ce-a5f8-d43e0fc64acb" providerId="AD" clId="Web-{7B2AFAF0-025F-27A5-C892-0EE637F838B3}" dt="2025-01-06T23:09:55.641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7B2AFAF0-025F-27A5-C892-0EE637F838B3}" dt="2025-01-06T23:09:55.641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416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5324475"/>
          <a:chOff x="285750" y="285750"/>
          <a:chExt cx="6191250" cy="5324475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431" y="1514475"/>
            <a:ext cx="5715000" cy="38100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264931" y="2705725"/>
            <a:ext cx="2408023" cy="1446550"/>
            <a:chOff x="6191250" y="2705725"/>
            <a:chExt cx="2869989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2869989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 dirty="0">
                  <a:solidFill>
                    <a:srgbClr val="CA0023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 dirty="0">
                  <a:solidFill>
                    <a:srgbClr val="CA0023"/>
                  </a:solidFill>
                  <a:latin typeface="Trebuchet MS"/>
                </a:rPr>
                <a:t>PERU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6065520"/>
            <a:chOff x="285750" y="285750"/>
            <a:chExt cx="6010275" cy="606552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143076538"/>
                </p:ext>
              </p:extLst>
            </p:nvPr>
          </p:nvGraphicFramePr>
          <p:xfrm>
            <a:off x="381000" y="857250"/>
            <a:ext cx="5819776" cy="549402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Lima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b="0" i="0" u="none" strike="noStrike" cap="none" spc="0" noProof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34,576,665</a:t>
                        </a:r>
                        <a:endParaRPr lang="en-US" dirty="0">
                          <a:latin typeface="Verdana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78.5 %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Spanish, Quechua 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Languages: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84/193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95.5 %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11.6 %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Least Reached 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14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5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6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38607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6677" y="900043"/>
            <a:ext cx="10792685" cy="551249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Peru's political scene has been a mess for much of the past few decades. In dealing violently with Maoist terrorist groups, the government then brought abusive, corrupt politicians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to justice.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 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Since 2017, Peru has been paralyzed by a series of political crises. In 2022-2023, Peru experienced the Presidential self-coup and ensuing political drama, protests, and crackdowns. Over 50% still live in poverty, and 20% in extreme poverty. Amerindian groups face racial injustice, and urbanization brings many poor migrants to urban areas. Pray for justice and righteousness for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the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 </a:t>
            </a:r>
            <a:r>
              <a:rPr lang="en-US" sz="280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oppressed</a:t>
            </a:r>
            <a:r>
              <a:rPr lang="en-US" sz="2800" u="none" strike="noStrike" cap="none" spc="0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.</a:t>
            </a:r>
            <a:endParaRPr lang="en-US" sz="2800" dirty="0">
              <a:latin typeface="Trebuchet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82638" y="6322368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4">
  <a:themeElements>
    <a:clrScheme name="Theme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KE</PrayerPointComplete>
  </documentManagement>
</p:properties>
</file>

<file path=customXml/itemProps1.xml><?xml version="1.0" encoding="utf-8"?>
<ds:datastoreItem xmlns:ds="http://schemas.openxmlformats.org/officeDocument/2006/customXml" ds:itemID="{A6E42FED-B7CF-4F83-875D-B03F5A2E528B}"/>
</file>

<file path=customXml/itemProps2.xml><?xml version="1.0" encoding="utf-8"?>
<ds:datastoreItem xmlns:ds="http://schemas.openxmlformats.org/officeDocument/2006/customXml" ds:itemID="{0718E5FF-6E05-4C84-9391-10FF3BE37D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ABCE38-6A6B-4752-A23C-44E037BE122F}">
  <ds:schemaRefs>
    <ds:schemaRef ds:uri="http://schemas.microsoft.com/office/2006/metadata/properties"/>
    <ds:schemaRef ds:uri="http://schemas.microsoft.com/office/infopath/2007/PartnerControls"/>
    <ds:schemaRef ds:uri="74f51257-71be-4f2b-bc11-d6336f9e2f35"/>
    <ds:schemaRef ds:uri="6fe6c2fc-9a1c-4610-984d-8f6c1caa6b7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Theme24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33</cp:revision>
  <dcterms:created xsi:type="dcterms:W3CDTF">2024-12-17T23:29:03Z</dcterms:created>
  <dcterms:modified xsi:type="dcterms:W3CDTF">2025-02-19T17:49:22Z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