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CB416-7943-367E-0BF9-EBF88B498575}" v="25" dt="2025-02-18T21:12:38.341"/>
    <p1510:client id="{B487891C-5434-99CE-6CE3-55495100A37E}" v="28" dt="2025-02-19T17:50:39.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197CB416-7943-367E-0BF9-EBF88B498575}"/>
    <pc:docChg chg="modSld">
      <pc:chgData name="Kyle Eipperle" userId="S::kyle.eipperle@operationworld.org::68089f80-fb19-4956-8e3e-044c3583140d" providerId="AD" clId="Web-{197CB416-7943-367E-0BF9-EBF88B498575}" dt="2025-02-18T21:12:38.341" v="21" actId="1076"/>
      <pc:docMkLst>
        <pc:docMk/>
      </pc:docMkLst>
      <pc:sldChg chg="modSp">
        <pc:chgData name="Kyle Eipperle" userId="S::kyle.eipperle@operationworld.org::68089f80-fb19-4956-8e3e-044c3583140d" providerId="AD" clId="Web-{197CB416-7943-367E-0BF9-EBF88B498575}" dt="2025-02-18T21:10:40.243" v="6" actId="14100"/>
        <pc:sldMkLst>
          <pc:docMk/>
          <pc:sldMk cId="0" sldId="257"/>
        </pc:sldMkLst>
        <pc:grpChg chg="mod">
          <ac:chgData name="Kyle Eipperle" userId="S::kyle.eipperle@operationworld.org::68089f80-fb19-4956-8e3e-044c3583140d" providerId="AD" clId="Web-{197CB416-7943-367E-0BF9-EBF88B498575}" dt="2025-02-18T21:10:40.243" v="6" actId="14100"/>
          <ac:grpSpMkLst>
            <pc:docMk/>
            <pc:sldMk cId="0" sldId="257"/>
            <ac:grpSpMk id="4" creationId="{00000000-0000-0000-0000-000000000000}"/>
          </ac:grpSpMkLst>
        </pc:grpChg>
        <pc:picChg chg="mod">
          <ac:chgData name="Kyle Eipperle" userId="S::kyle.eipperle@operationworld.org::68089f80-fb19-4956-8e3e-044c3583140d" providerId="AD" clId="Web-{197CB416-7943-367E-0BF9-EBF88B498575}" dt="2025-02-18T21:10:34.759" v="4" actId="1076"/>
          <ac:picMkLst>
            <pc:docMk/>
            <pc:sldMk cId="0" sldId="257"/>
            <ac:picMk id="2" creationId="{00000000-0000-0000-0000-000000000000}"/>
          </ac:picMkLst>
        </pc:picChg>
      </pc:sldChg>
      <pc:sldChg chg="modSp">
        <pc:chgData name="Kyle Eipperle" userId="S::kyle.eipperle@operationworld.org::68089f80-fb19-4956-8e3e-044c3583140d" providerId="AD" clId="Web-{197CB416-7943-367E-0BF9-EBF88B498575}" dt="2025-02-18T21:10:23.634" v="3"/>
        <pc:sldMkLst>
          <pc:docMk/>
          <pc:sldMk cId="0" sldId="258"/>
        </pc:sldMkLst>
        <pc:graphicFrameChg chg="mod modGraphic">
          <ac:chgData name="Kyle Eipperle" userId="S::kyle.eipperle@operationworld.org::68089f80-fb19-4956-8e3e-044c3583140d" providerId="AD" clId="Web-{197CB416-7943-367E-0BF9-EBF88B498575}" dt="2025-02-18T21:10:23.634"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197CB416-7943-367E-0BF9-EBF88B498575}" dt="2025-02-18T21:12:38.341" v="21" actId="1076"/>
        <pc:sldMkLst>
          <pc:docMk/>
          <pc:sldMk cId="0" sldId="259"/>
        </pc:sldMkLst>
        <pc:spChg chg="mod">
          <ac:chgData name="Kyle Eipperle" userId="S::kyle.eipperle@operationworld.org::68089f80-fb19-4956-8e3e-044c3583140d" providerId="AD" clId="Web-{197CB416-7943-367E-0BF9-EBF88B498575}" dt="2025-02-18T21:12:38.325" v="20" actId="1076"/>
          <ac:spMkLst>
            <pc:docMk/>
            <pc:sldMk cId="0" sldId="259"/>
            <ac:spMk id="2" creationId="{00000000-0000-0000-0000-000000000000}"/>
          </ac:spMkLst>
        </pc:spChg>
        <pc:spChg chg="mod">
          <ac:chgData name="Kyle Eipperle" userId="S::kyle.eipperle@operationworld.org::68089f80-fb19-4956-8e3e-044c3583140d" providerId="AD" clId="Web-{197CB416-7943-367E-0BF9-EBF88B498575}" dt="2025-02-18T21:12:38.341" v="21" actId="1076"/>
          <ac:spMkLst>
            <pc:docMk/>
            <pc:sldMk cId="0" sldId="259"/>
            <ac:spMk id="3" creationId="{00000000-0000-0000-0000-000000000000}"/>
          </ac:spMkLst>
        </pc:spChg>
        <pc:spChg chg="add">
          <ac:chgData name="Kyle Eipperle" userId="S::kyle.eipperle@operationworld.org::68089f80-fb19-4956-8e3e-044c3583140d" providerId="AD" clId="Web-{197CB416-7943-367E-0BF9-EBF88B498575}" dt="2025-02-18T21:12:15.700" v="19"/>
          <ac:spMkLst>
            <pc:docMk/>
            <pc:sldMk cId="0" sldId="259"/>
            <ac:spMk id="4" creationId="{9CB5B617-AD4D-2FA8-F43F-A3B190891277}"/>
          </ac:spMkLst>
        </pc:spChg>
      </pc:sldChg>
    </pc:docChg>
  </pc:docChgLst>
  <pc:docChgLst>
    <pc:chgData name="Cathy Friesen" userId="S::cathy.friesen@operationworld.org::4b911d97-c06d-45ce-a5f8-d43e0fc64acb" providerId="AD" clId="Web-{26CC7DDF-1DA5-820E-5DA8-21CD96F5521E}"/>
    <pc:docChg chg="modSld">
      <pc:chgData name="Cathy Friesen" userId="S::cathy.friesen@operationworld.org::4b911d97-c06d-45ce-a5f8-d43e0fc64acb" providerId="AD" clId="Web-{26CC7DDF-1DA5-820E-5DA8-21CD96F5521E}" dt="2025-01-06T23:09:26.063" v="1" actId="20577"/>
      <pc:docMkLst>
        <pc:docMk/>
      </pc:docMkLst>
      <pc:sldChg chg="modSp">
        <pc:chgData name="Cathy Friesen" userId="S::cathy.friesen@operationworld.org::4b911d97-c06d-45ce-a5f8-d43e0fc64acb" providerId="AD" clId="Web-{26CC7DDF-1DA5-820E-5DA8-21CD96F5521E}" dt="2025-01-06T23:09:26.063" v="1" actId="20577"/>
        <pc:sldMkLst>
          <pc:docMk/>
          <pc:sldMk cId="0" sldId="257"/>
        </pc:sldMkLst>
        <pc:spChg chg="mod">
          <ac:chgData name="Cathy Friesen" userId="S::cathy.friesen@operationworld.org::4b911d97-c06d-45ce-a5f8-d43e0fc64acb" providerId="AD" clId="Web-{26CC7DDF-1DA5-820E-5DA8-21CD96F5521E}" dt="2025-01-06T23:09:26.06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033AE10-6B5A-1884-634D-9F780F512261}"/>
    <pc:docChg chg="modSld">
      <pc:chgData name="John Friesen" userId="S::john.friesen@operationworld.org::9d3a757e-09a8-42a2-b315-fa47145d8ae5" providerId="AD" clId="Web-{F033AE10-6B5A-1884-634D-9F780F512261}" dt="2025-02-08T18:40:20.752" v="12"/>
      <pc:docMkLst>
        <pc:docMk/>
      </pc:docMkLst>
      <pc:sldChg chg="modSp">
        <pc:chgData name="John Friesen" userId="S::john.friesen@operationworld.org::9d3a757e-09a8-42a2-b315-fa47145d8ae5" providerId="AD" clId="Web-{F033AE10-6B5A-1884-634D-9F780F512261}" dt="2025-02-08T18:40:20.752" v="12"/>
        <pc:sldMkLst>
          <pc:docMk/>
          <pc:sldMk cId="0" sldId="258"/>
        </pc:sldMkLst>
        <pc:graphicFrameChg chg="mod modGraphic">
          <ac:chgData name="John Friesen" userId="S::john.friesen@operationworld.org::9d3a757e-09a8-42a2-b315-fa47145d8ae5" providerId="AD" clId="Web-{F033AE10-6B5A-1884-634D-9F780F512261}" dt="2025-02-08T18:40:20.752" v="1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487891C-5434-99CE-6CE3-55495100A37E}"/>
    <pc:docChg chg="modSld">
      <pc:chgData name="John Friesen" userId="S::john.friesen@operationworld.org::9d3a757e-09a8-42a2-b315-fa47145d8ae5" providerId="AD" clId="Web-{B487891C-5434-99CE-6CE3-55495100A37E}" dt="2025-02-19T17:50:36.917" v="22"/>
      <pc:docMkLst>
        <pc:docMk/>
      </pc:docMkLst>
      <pc:sldChg chg="modSp">
        <pc:chgData name="John Friesen" userId="S::john.friesen@operationworld.org::9d3a757e-09a8-42a2-b315-fa47145d8ae5" providerId="AD" clId="Web-{B487891C-5434-99CE-6CE3-55495100A37E}" dt="2025-02-19T17:49:41.011" v="0" actId="14100"/>
        <pc:sldMkLst>
          <pc:docMk/>
          <pc:sldMk cId="0" sldId="257"/>
        </pc:sldMkLst>
        <pc:spChg chg="mod">
          <ac:chgData name="John Friesen" userId="S::john.friesen@operationworld.org::9d3a757e-09a8-42a2-b315-fa47145d8ae5" providerId="AD" clId="Web-{B487891C-5434-99CE-6CE3-55495100A37E}" dt="2025-02-19T17:49:41.011" v="0" actId="14100"/>
          <ac:spMkLst>
            <pc:docMk/>
            <pc:sldMk cId="0" sldId="257"/>
            <ac:spMk id="5" creationId="{00000000-0000-0000-0000-000000000000}"/>
          </ac:spMkLst>
        </pc:spChg>
      </pc:sldChg>
      <pc:sldChg chg="modSp">
        <pc:chgData name="John Friesen" userId="S::john.friesen@operationworld.org::9d3a757e-09a8-42a2-b315-fa47145d8ae5" providerId="AD" clId="Web-{B487891C-5434-99CE-6CE3-55495100A37E}" dt="2025-02-19T17:50:36.917" v="22"/>
        <pc:sldMkLst>
          <pc:docMk/>
          <pc:sldMk cId="0" sldId="258"/>
        </pc:sldMkLst>
        <pc:graphicFrameChg chg="mod modGraphic">
          <ac:chgData name="John Friesen" userId="S::john.friesen@operationworld.org::9d3a757e-09a8-42a2-b315-fa47145d8ae5" providerId="AD" clId="Web-{B487891C-5434-99CE-6CE3-55495100A37E}" dt="2025-02-19T17:50:36.917" v="2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000625"/>
          <a:chOff x="285750" y="285750"/>
          <a:chExt cx="6191250" cy="5000625"/>
        </a:xfrm>
      </p:grpSpPr>
      <p:pic>
        <p:nvPicPr>
          <p:cNvPr id="2" name="Country Flag" descr="The country flag"/>
          <p:cNvPicPr>
            <a:picLocks noChangeAspect="1"/>
          </p:cNvPicPr>
          <p:nvPr/>
        </p:nvPicPr>
        <p:blipFill>
          <a:blip r:embed="rId3"/>
          <a:stretch>
            <a:fillRect/>
          </a:stretch>
        </p:blipFill>
        <p:spPr>
          <a:xfrm>
            <a:off x="1161648" y="1857375"/>
            <a:ext cx="5715000" cy="3143250"/>
          </a:xfrm>
          <a:prstGeom prst="rect">
            <a:avLst/>
          </a:prstGeom>
          <a:noFill/>
        </p:spPr>
      </p:pic>
      <p:grpSp>
        <p:nvGrpSpPr>
          <p:cNvPr id="4" name="Group 3"/>
          <p:cNvGrpSpPr/>
          <p:nvPr/>
        </p:nvGrpSpPr>
        <p:grpSpPr>
          <a:xfrm>
            <a:off x="7067148" y="2705725"/>
            <a:ext cx="3763299" cy="1446550"/>
            <a:chOff x="6191250" y="2705725"/>
            <a:chExt cx="4292271" cy="1446550"/>
          </a:xfrm>
        </p:grpSpPr>
        <p:sp>
          <p:nvSpPr>
            <p:cNvPr id="5" name="TextBox 4"/>
            <p:cNvSpPr txBox="1"/>
            <p:nvPr/>
          </p:nvSpPr>
          <p:spPr>
            <a:xfrm>
              <a:off x="6191250" y="2705725"/>
              <a:ext cx="429227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633A9"/>
                  </a:solidFill>
                  <a:latin typeface="Trebuchet MS"/>
                </a:rPr>
                <a:t>PRAYING FOR
</a:t>
              </a:r>
              <a:r>
                <a:rPr lang="en-US" sz="6000" u="none" strike="noStrike" cap="none" spc="0" dirty="0">
                  <a:solidFill>
                    <a:srgbClr val="2633A9"/>
                  </a:solidFill>
                  <a:latin typeface="Trebuchet MS"/>
                </a:rPr>
                <a:t>PARAGUAY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392770234"/>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Asuncion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7,013,078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Guaraní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2447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85912"/>
            <a:ext cx="10936421"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Thank the Lord for evangelical church growth. Pentecostal</a:t>
            </a:r>
            <a:r>
              <a:rPr lang="en-US" sz="2800" dirty="0">
                <a:solidFill>
                  <a:srgbClr val="000000">
                    <a:alpha val="100000"/>
                  </a:srgbClr>
                </a:solidFill>
                <a:latin typeface="Trebuchet MS"/>
              </a:rPr>
              <a:t> and charismatic</a:t>
            </a:r>
            <a:r>
              <a:rPr lang="en-US" sz="2800" u="none" strike="noStrike" cap="none" spc="0" dirty="0">
                <a:solidFill>
                  <a:srgbClr val="000000">
                    <a:alpha val="100000"/>
                  </a:srgbClr>
                </a:solidFill>
                <a:latin typeface="Trebuchet MS"/>
              </a:rPr>
              <a:t> churches from Brazil, Chile, and Argentina especially grew well. Pray for Christian unity and collaboration among many different evangelical denominations. An association of pastors works to promote national strategies to evangelize the whole country, and to assist isolated rural churches. Pray that local churches will embrace the challenge of the unreached and needy within Paraguay and beyond. Workers planted churches among many of the 21 indigenous Amerindian groups. Pray for the gospel to root and grow in these and the remaining minority groups.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18FB2-60E0-4B84-8F62-017A737A08CB}">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A090622C-947A-4F22-9830-258C73BED2B1}">
  <ds:schemaRefs>
    <ds:schemaRef ds:uri="http://schemas.microsoft.com/sharepoint/v3/contenttype/forms"/>
  </ds:schemaRefs>
</ds:datastoreItem>
</file>

<file path=customXml/itemProps3.xml><?xml version="1.0" encoding="utf-8"?>
<ds:datastoreItem xmlns:ds="http://schemas.openxmlformats.org/officeDocument/2006/customXml" ds:itemID="{B67DF3A5-A2D8-435D-93A5-23C54D67032A}"/>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28</cp:revision>
  <dcterms:created xsi:type="dcterms:W3CDTF">2024-12-17T23:29:03Z</dcterms:created>
  <dcterms:modified xsi:type="dcterms:W3CDTF">2025-02-19T17:50:43Z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