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FB195E-7A75-8B97-117F-8C20232C7DC5}" v="17" dt="2025-02-19T17:52:04.708"/>
    <p1510:client id="{D749AF11-8DC5-0D99-570B-7DB4CA798F55}" v="38" dt="2025-02-18T21:27:59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517890CE-0356-1134-5951-27DBC45F6A5E}"/>
    <pc:docChg chg="modSld">
      <pc:chgData name="John Friesen" userId="S::john.friesen@operationworld.org::9d3a757e-09a8-42a2-b315-fa47145d8ae5" providerId="AD" clId="Web-{517890CE-0356-1134-5951-27DBC45F6A5E}" dt="2025-02-08T18:38:14.580" v="5"/>
      <pc:docMkLst>
        <pc:docMk/>
      </pc:docMkLst>
      <pc:sldChg chg="modSp">
        <pc:chgData name="John Friesen" userId="S::john.friesen@operationworld.org::9d3a757e-09a8-42a2-b315-fa47145d8ae5" providerId="AD" clId="Web-{517890CE-0356-1134-5951-27DBC45F6A5E}" dt="2025-02-08T18:38:14.580" v="5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517890CE-0356-1134-5951-27DBC45F6A5E}" dt="2025-02-08T18:38:14.580" v="5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5DC19AAF-1FAA-02CF-6CEF-4CDF4FD8417D}"/>
    <pc:docChg chg="modSld">
      <pc:chgData name="Cathy Friesen" userId="S::cathy.friesen@operationworld.org::4b911d97-c06d-45ce-a5f8-d43e0fc64acb" providerId="AD" clId="Web-{5DC19AAF-1FAA-02CF-6CEF-4CDF4FD8417D}" dt="2025-01-06T23:08:53.091" v="1" actId="20577"/>
      <pc:docMkLst>
        <pc:docMk/>
      </pc:docMkLst>
      <pc:sldChg chg="modSp">
        <pc:chgData name="Cathy Friesen" userId="S::cathy.friesen@operationworld.org::4b911d97-c06d-45ce-a5f8-d43e0fc64acb" providerId="AD" clId="Web-{5DC19AAF-1FAA-02CF-6CEF-4CDF4FD8417D}" dt="2025-01-06T23:08:53.091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5DC19AAF-1FAA-02CF-6CEF-4CDF4FD8417D}" dt="2025-01-06T23:08:53.091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95FB195E-7A75-8B97-117F-8C20232C7DC5}"/>
    <pc:docChg chg="modSld">
      <pc:chgData name="John Friesen" userId="S::john.friesen@operationworld.org::9d3a757e-09a8-42a2-b315-fa47145d8ae5" providerId="AD" clId="Web-{95FB195E-7A75-8B97-117F-8C20232C7DC5}" dt="2025-02-19T17:51:56.239" v="14"/>
      <pc:docMkLst>
        <pc:docMk/>
      </pc:docMkLst>
      <pc:sldChg chg="modSp">
        <pc:chgData name="John Friesen" userId="S::john.friesen@operationworld.org::9d3a757e-09a8-42a2-b315-fa47145d8ae5" providerId="AD" clId="Web-{95FB195E-7A75-8B97-117F-8C20232C7DC5}" dt="2025-02-19T17:51:09.239" v="0" actId="14100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95FB195E-7A75-8B97-117F-8C20232C7DC5}" dt="2025-02-19T17:51:09.239" v="0" actId="14100"/>
          <ac:spMkLst>
            <pc:docMk/>
            <pc:sldMk cId="0" sldId="257"/>
            <ac:spMk id="5" creationId="{00000000-0000-0000-0000-000000000000}"/>
          </ac:spMkLst>
        </pc:spChg>
      </pc:sldChg>
      <pc:sldChg chg="modSp">
        <pc:chgData name="John Friesen" userId="S::john.friesen@operationworld.org::9d3a757e-09a8-42a2-b315-fa47145d8ae5" providerId="AD" clId="Web-{95FB195E-7A75-8B97-117F-8C20232C7DC5}" dt="2025-02-19T17:51:56.239" v="14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95FB195E-7A75-8B97-117F-8C20232C7DC5}" dt="2025-02-19T17:51:56.239" v="14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Kyle Eipperle" userId="S::kyle.eipperle@operationworld.org::68089f80-fb19-4956-8e3e-044c3583140d" providerId="AD" clId="Web-{D749AF11-8DC5-0D99-570B-7DB4CA798F55}"/>
    <pc:docChg chg="modSld">
      <pc:chgData name="Kyle Eipperle" userId="S::kyle.eipperle@operationworld.org::68089f80-fb19-4956-8e3e-044c3583140d" providerId="AD" clId="Web-{D749AF11-8DC5-0D99-570B-7DB4CA798F55}" dt="2025-02-18T21:27:59.804" v="27" actId="1076"/>
      <pc:docMkLst>
        <pc:docMk/>
      </pc:docMkLst>
      <pc:sldChg chg="modSp">
        <pc:chgData name="Kyle Eipperle" userId="S::kyle.eipperle@operationworld.org::68089f80-fb19-4956-8e3e-044c3583140d" providerId="AD" clId="Web-{D749AF11-8DC5-0D99-570B-7DB4CA798F55}" dt="2025-02-18T21:26:39.223" v="24" actId="14100"/>
        <pc:sldMkLst>
          <pc:docMk/>
          <pc:sldMk cId="0" sldId="257"/>
        </pc:sldMkLst>
        <pc:grpChg chg="mod">
          <ac:chgData name="Kyle Eipperle" userId="S::kyle.eipperle@operationworld.org::68089f80-fb19-4956-8e3e-044c3583140d" providerId="AD" clId="Web-{D749AF11-8DC5-0D99-570B-7DB4CA798F55}" dt="2025-02-18T21:26:39.223" v="24" actId="14100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Kyle Eipperle" userId="S::kyle.eipperle@operationworld.org::68089f80-fb19-4956-8e3e-044c3583140d" providerId="AD" clId="Web-{D749AF11-8DC5-0D99-570B-7DB4CA798F55}" dt="2025-02-18T21:26:34.004" v="22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Kyle Eipperle" userId="S::kyle.eipperle@operationworld.org::68089f80-fb19-4956-8e3e-044c3583140d" providerId="AD" clId="Web-{D749AF11-8DC5-0D99-570B-7DB4CA798F55}" dt="2025-02-18T21:14:16.352" v="3"/>
        <pc:sldMkLst>
          <pc:docMk/>
          <pc:sldMk cId="0" sldId="258"/>
        </pc:sldMkLst>
        <pc:graphicFrameChg chg="mod modGraphic">
          <ac:chgData name="Kyle Eipperle" userId="S::kyle.eipperle@operationworld.org::68089f80-fb19-4956-8e3e-044c3583140d" providerId="AD" clId="Web-{D749AF11-8DC5-0D99-570B-7DB4CA798F55}" dt="2025-02-18T21:14:16.352" v="3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addSp modSp">
        <pc:chgData name="Kyle Eipperle" userId="S::kyle.eipperle@operationworld.org::68089f80-fb19-4956-8e3e-044c3583140d" providerId="AD" clId="Web-{D749AF11-8DC5-0D99-570B-7DB4CA798F55}" dt="2025-02-18T21:27:59.804" v="27" actId="1076"/>
        <pc:sldMkLst>
          <pc:docMk/>
          <pc:sldMk cId="0" sldId="259"/>
        </pc:sldMkLst>
        <pc:spChg chg="mod">
          <ac:chgData name="Kyle Eipperle" userId="S::kyle.eipperle@operationworld.org::68089f80-fb19-4956-8e3e-044c3583140d" providerId="AD" clId="Web-{D749AF11-8DC5-0D99-570B-7DB4CA798F55}" dt="2025-02-18T21:27:59.788" v="26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Kyle Eipperle" userId="S::kyle.eipperle@operationworld.org::68089f80-fb19-4956-8e3e-044c3583140d" providerId="AD" clId="Web-{D749AF11-8DC5-0D99-570B-7DB4CA798F55}" dt="2025-02-18T21:27:59.804" v="27" actId="1076"/>
          <ac:spMkLst>
            <pc:docMk/>
            <pc:sldMk cId="0" sldId="259"/>
            <ac:spMk id="3" creationId="{00000000-0000-0000-0000-000000000000}"/>
          </ac:spMkLst>
        </pc:spChg>
        <pc:spChg chg="add">
          <ac:chgData name="Kyle Eipperle" userId="S::kyle.eipperle@operationworld.org::68089f80-fb19-4956-8e3e-044c3583140d" providerId="AD" clId="Web-{D749AF11-8DC5-0D99-570B-7DB4CA798F55}" dt="2025-02-18T21:27:29.053" v="25"/>
          <ac:spMkLst>
            <pc:docMk/>
            <pc:sldMk cId="0" sldId="259"/>
            <ac:spMk id="4" creationId="{9CB5B617-AD4D-2FA8-F43F-A3B1908912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1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5572125"/>
          <a:chOff x="285750" y="285750"/>
          <a:chExt cx="6191250" cy="5572125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56" y="1285875"/>
            <a:ext cx="5715000" cy="428625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6968256" y="2244060"/>
            <a:ext cx="4160914" cy="2369880"/>
            <a:chOff x="6191250" y="2244060"/>
            <a:chExt cx="4652355" cy="236988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244060"/>
              <a:ext cx="4652355" cy="236988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000000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000000"/>
                  </a:solidFill>
                  <a:latin typeface="Trebuchet MS"/>
                </a:rPr>
                <a:t>PAPUA NEW GUINEA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6210300"/>
            <a:chOff x="285750" y="285750"/>
            <a:chExt cx="6010275" cy="621030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4051566170"/>
                </p:ext>
              </p:extLst>
            </p:nvPr>
          </p:nvGraphicFramePr>
          <p:xfrm>
            <a:off x="381000" y="857250"/>
            <a:ext cx="5819776" cy="563880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Port Moresby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10,762,817</a:t>
                        </a:r>
                        <a:endParaRPr lang="en-US" dirty="0"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English, Tok Pisin  and Hiri Motu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830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HDI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156/193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95.8 %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25.7 %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885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Least Reached 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38607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6677" y="900043"/>
            <a:ext cx="10936421" cy="543591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PNG has over 800 languages, and the majority still do not have a single verse of Scripture. Bible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translation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workers participate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in over 260 translation projects; about 210 languages have a NT, but only 12 or so have a complete Bible. Translation teams are needed for 160 languages and possibly for a further 250. Pray for translators, for means of making the arduous task faster and more accurate and for indigenous translators/language assistants. Pray also for literacy training - the written, translated Word of God is of little help if no one is reading it. Praise God that local governments are supporting Bible translation work.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82638" y="6322368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9">
  <a:themeElements>
    <a:clrScheme name="Theme4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KE</PrayerPointComplete>
  </documentManagement>
</p:properties>
</file>

<file path=customXml/itemProps1.xml><?xml version="1.0" encoding="utf-8"?>
<ds:datastoreItem xmlns:ds="http://schemas.openxmlformats.org/officeDocument/2006/customXml" ds:itemID="{056E908B-83D9-42EE-B94C-EA6EAAAFFDF4}"/>
</file>

<file path=customXml/itemProps2.xml><?xml version="1.0" encoding="utf-8"?>
<ds:datastoreItem xmlns:ds="http://schemas.openxmlformats.org/officeDocument/2006/customXml" ds:itemID="{E6272D80-EDF1-437D-85B6-41B093A83B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E08598-4DF6-4423-8A81-44659206FAC3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Theme49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29</cp:revision>
  <dcterms:created xsi:type="dcterms:W3CDTF">2024-12-17T23:29:03Z</dcterms:created>
  <dcterms:modified xsi:type="dcterms:W3CDTF">2025-02-19T17:52:12Z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