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1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1E8AB7-16D6-7166-44DF-EE04224937A2}" v="17" dt="2025-02-19T17:54:36.489"/>
    <p1510:client id="{8D7059A0-90D0-4A56-BDCC-F53F0DFF4A64}" v="32" dt="2025-02-18T21:33:32.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157507C7-7441-6A44-1395-8B26B61564C9}"/>
    <pc:docChg chg="modSld">
      <pc:chgData name="John Friesen" userId="S::john.friesen@operationworld.org::9d3a757e-09a8-42a2-b315-fa47145d8ae5" providerId="AD" clId="Web-{157507C7-7441-6A44-1395-8B26B61564C9}" dt="2025-02-08T02:20:50.199" v="9"/>
      <pc:docMkLst>
        <pc:docMk/>
      </pc:docMkLst>
      <pc:sldChg chg="modSp">
        <pc:chgData name="John Friesen" userId="S::john.friesen@operationworld.org::9d3a757e-09a8-42a2-b315-fa47145d8ae5" providerId="AD" clId="Web-{157507C7-7441-6A44-1395-8B26B61564C9}" dt="2025-02-08T02:20:50.199" v="9"/>
        <pc:sldMkLst>
          <pc:docMk/>
          <pc:sldMk cId="0" sldId="258"/>
        </pc:sldMkLst>
        <pc:graphicFrameChg chg="modGraphic">
          <ac:chgData name="John Friesen" userId="S::john.friesen@operationworld.org::9d3a757e-09a8-42a2-b315-fa47145d8ae5" providerId="AD" clId="Web-{157507C7-7441-6A44-1395-8B26B61564C9}" dt="2025-02-08T02:20:50.199" v="9"/>
          <ac:graphicFrameMkLst>
            <pc:docMk/>
            <pc:sldMk cId="0" sldId="258"/>
            <ac:graphicFrameMk id="5" creationId="{00000000-0000-0000-0000-000000000000}"/>
          </ac:graphicFrameMkLst>
        </pc:graphicFrameChg>
      </pc:sldChg>
    </pc:docChg>
  </pc:docChgLst>
  <pc:docChgLst>
    <pc:chgData name="Kyle Eipperle" userId="S::kyle.eipperle@operationworld.org::68089f80-fb19-4956-8e3e-044c3583140d" providerId="AD" clId="Web-{8D7059A0-90D0-4A56-BDCC-F53F0DFF4A64}"/>
    <pc:docChg chg="modSld">
      <pc:chgData name="Kyle Eipperle" userId="S::kyle.eipperle@operationworld.org::68089f80-fb19-4956-8e3e-044c3583140d" providerId="AD" clId="Web-{8D7059A0-90D0-4A56-BDCC-F53F0DFF4A64}" dt="2025-02-18T21:33:32.701" v="24" actId="1076"/>
      <pc:docMkLst>
        <pc:docMk/>
      </pc:docMkLst>
      <pc:sldChg chg="modSp">
        <pc:chgData name="Kyle Eipperle" userId="S::kyle.eipperle@operationworld.org::68089f80-fb19-4956-8e3e-044c3583140d" providerId="AD" clId="Web-{8D7059A0-90D0-4A56-BDCC-F53F0DFF4A64}" dt="2025-02-18T21:32:57.622" v="21" actId="14100"/>
        <pc:sldMkLst>
          <pc:docMk/>
          <pc:sldMk cId="0" sldId="257"/>
        </pc:sldMkLst>
        <pc:grpChg chg="mod">
          <ac:chgData name="Kyle Eipperle" userId="S::kyle.eipperle@operationworld.org::68089f80-fb19-4956-8e3e-044c3583140d" providerId="AD" clId="Web-{8D7059A0-90D0-4A56-BDCC-F53F0DFF4A64}" dt="2025-02-18T21:32:57.622" v="21" actId="14100"/>
          <ac:grpSpMkLst>
            <pc:docMk/>
            <pc:sldMk cId="0" sldId="257"/>
            <ac:grpSpMk id="4" creationId="{00000000-0000-0000-0000-000000000000}"/>
          </ac:grpSpMkLst>
        </pc:grpChg>
        <pc:picChg chg="mod">
          <ac:chgData name="Kyle Eipperle" userId="S::kyle.eipperle@operationworld.org::68089f80-fb19-4956-8e3e-044c3583140d" providerId="AD" clId="Web-{8D7059A0-90D0-4A56-BDCC-F53F0DFF4A64}" dt="2025-02-18T21:32:36.715" v="18" actId="1076"/>
          <ac:picMkLst>
            <pc:docMk/>
            <pc:sldMk cId="0" sldId="257"/>
            <ac:picMk id="2" creationId="{00000000-0000-0000-0000-000000000000}"/>
          </ac:picMkLst>
        </pc:picChg>
      </pc:sldChg>
      <pc:sldChg chg="addSp modSp">
        <pc:chgData name="Kyle Eipperle" userId="S::kyle.eipperle@operationworld.org::68089f80-fb19-4956-8e3e-044c3583140d" providerId="AD" clId="Web-{8D7059A0-90D0-4A56-BDCC-F53F0DFF4A64}" dt="2025-02-18T21:33:32.701" v="24" actId="1076"/>
        <pc:sldMkLst>
          <pc:docMk/>
          <pc:sldMk cId="0" sldId="259"/>
        </pc:sldMkLst>
        <pc:spChg chg="mod">
          <ac:chgData name="Kyle Eipperle" userId="S::kyle.eipperle@operationworld.org::68089f80-fb19-4956-8e3e-044c3583140d" providerId="AD" clId="Web-{8D7059A0-90D0-4A56-BDCC-F53F0DFF4A64}" dt="2025-02-18T21:33:32.685" v="23" actId="1076"/>
          <ac:spMkLst>
            <pc:docMk/>
            <pc:sldMk cId="0" sldId="259"/>
            <ac:spMk id="2" creationId="{00000000-0000-0000-0000-000000000000}"/>
          </ac:spMkLst>
        </pc:spChg>
        <pc:spChg chg="mod">
          <ac:chgData name="Kyle Eipperle" userId="S::kyle.eipperle@operationworld.org::68089f80-fb19-4956-8e3e-044c3583140d" providerId="AD" clId="Web-{8D7059A0-90D0-4A56-BDCC-F53F0DFF4A64}" dt="2025-02-18T21:33:32.701" v="24" actId="1076"/>
          <ac:spMkLst>
            <pc:docMk/>
            <pc:sldMk cId="0" sldId="259"/>
            <ac:spMk id="3" creationId="{00000000-0000-0000-0000-000000000000}"/>
          </ac:spMkLst>
        </pc:spChg>
        <pc:spChg chg="add">
          <ac:chgData name="Kyle Eipperle" userId="S::kyle.eipperle@operationworld.org::68089f80-fb19-4956-8e3e-044c3583140d" providerId="AD" clId="Web-{8D7059A0-90D0-4A56-BDCC-F53F0DFF4A64}" dt="2025-02-18T21:33:21.060" v="22"/>
          <ac:spMkLst>
            <pc:docMk/>
            <pc:sldMk cId="0" sldId="259"/>
            <ac:spMk id="4" creationId="{9CB5B617-AD4D-2FA8-F43F-A3B190891277}"/>
          </ac:spMkLst>
        </pc:spChg>
      </pc:sldChg>
    </pc:docChg>
  </pc:docChgLst>
  <pc:docChgLst>
    <pc:chgData name="Cathy Friesen" userId="S::cathy.friesen@operationworld.org::4b911d97-c06d-45ce-a5f8-d43e0fc64acb" providerId="AD" clId="Web-{0A050C6D-E1DA-9F7D-9934-2E849D88DC3D}"/>
    <pc:docChg chg="modSld">
      <pc:chgData name="Cathy Friesen" userId="S::cathy.friesen@operationworld.org::4b911d97-c06d-45ce-a5f8-d43e0fc64acb" providerId="AD" clId="Web-{0A050C6D-E1DA-9F7D-9934-2E849D88DC3D}" dt="2025-01-06T23:08:25.399" v="1" actId="20577"/>
      <pc:docMkLst>
        <pc:docMk/>
      </pc:docMkLst>
      <pc:sldChg chg="modSp">
        <pc:chgData name="Cathy Friesen" userId="S::cathy.friesen@operationworld.org::4b911d97-c06d-45ce-a5f8-d43e0fc64acb" providerId="AD" clId="Web-{0A050C6D-E1DA-9F7D-9934-2E849D88DC3D}" dt="2025-01-06T23:08:25.399" v="1" actId="20577"/>
        <pc:sldMkLst>
          <pc:docMk/>
          <pc:sldMk cId="0" sldId="257"/>
        </pc:sldMkLst>
        <pc:spChg chg="mod">
          <ac:chgData name="Cathy Friesen" userId="S::cathy.friesen@operationworld.org::4b911d97-c06d-45ce-a5f8-d43e0fc64acb" providerId="AD" clId="Web-{0A050C6D-E1DA-9F7D-9934-2E849D88DC3D}" dt="2025-01-06T23:08:25.399"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061E8AB7-16D6-7166-44DF-EE04224937A2}"/>
    <pc:docChg chg="modSld">
      <pc:chgData name="John Friesen" userId="S::john.friesen@operationworld.org::9d3a757e-09a8-42a2-b315-fa47145d8ae5" providerId="AD" clId="Web-{061E8AB7-16D6-7166-44DF-EE04224937A2}" dt="2025-02-19T17:54:36.489" v="16" actId="1076"/>
      <pc:docMkLst>
        <pc:docMk/>
      </pc:docMkLst>
      <pc:sldChg chg="modSp">
        <pc:chgData name="John Friesen" userId="S::john.friesen@operationworld.org::9d3a757e-09a8-42a2-b315-fa47145d8ae5" providerId="AD" clId="Web-{061E8AB7-16D6-7166-44DF-EE04224937A2}" dt="2025-02-19T17:53:43.676" v="3" actId="1076"/>
        <pc:sldMkLst>
          <pc:docMk/>
          <pc:sldMk cId="0" sldId="257"/>
        </pc:sldMkLst>
        <pc:spChg chg="mod">
          <ac:chgData name="John Friesen" userId="S::john.friesen@operationworld.org::9d3a757e-09a8-42a2-b315-fa47145d8ae5" providerId="AD" clId="Web-{061E8AB7-16D6-7166-44DF-EE04224937A2}" dt="2025-02-19T17:53:43.676" v="3" actId="1076"/>
          <ac:spMkLst>
            <pc:docMk/>
            <pc:sldMk cId="0" sldId="257"/>
            <ac:spMk id="5" creationId="{00000000-0000-0000-0000-000000000000}"/>
          </ac:spMkLst>
        </pc:spChg>
      </pc:sldChg>
      <pc:sldChg chg="modSp">
        <pc:chgData name="John Friesen" userId="S::john.friesen@operationworld.org::9d3a757e-09a8-42a2-b315-fa47145d8ae5" providerId="AD" clId="Web-{061E8AB7-16D6-7166-44DF-EE04224937A2}" dt="2025-02-19T17:54:20.020" v="15"/>
        <pc:sldMkLst>
          <pc:docMk/>
          <pc:sldMk cId="0" sldId="258"/>
        </pc:sldMkLst>
        <pc:graphicFrameChg chg="mod modGraphic">
          <ac:chgData name="John Friesen" userId="S::john.friesen@operationworld.org::9d3a757e-09a8-42a2-b315-fa47145d8ae5" providerId="AD" clId="Web-{061E8AB7-16D6-7166-44DF-EE04224937A2}" dt="2025-02-19T17:54:20.020" v="15"/>
          <ac:graphicFrameMkLst>
            <pc:docMk/>
            <pc:sldMk cId="0" sldId="258"/>
            <ac:graphicFrameMk id="5" creationId="{00000000-0000-0000-0000-000000000000}"/>
          </ac:graphicFrameMkLst>
        </pc:graphicFrameChg>
      </pc:sldChg>
      <pc:sldChg chg="modSp">
        <pc:chgData name="John Friesen" userId="S::john.friesen@operationworld.org::9d3a757e-09a8-42a2-b315-fa47145d8ae5" providerId="AD" clId="Web-{061E8AB7-16D6-7166-44DF-EE04224937A2}" dt="2025-02-19T17:54:36.489" v="16" actId="1076"/>
        <pc:sldMkLst>
          <pc:docMk/>
          <pc:sldMk cId="0" sldId="259"/>
        </pc:sldMkLst>
        <pc:spChg chg="mod">
          <ac:chgData name="John Friesen" userId="S::john.friesen@operationworld.org::9d3a757e-09a8-42a2-b315-fa47145d8ae5" providerId="AD" clId="Web-{061E8AB7-16D6-7166-44DF-EE04224937A2}" dt="2025-02-19T17:54:36.489" v="16" actId="1076"/>
          <ac:spMkLst>
            <pc:docMk/>
            <pc:sldMk cId="0" sldId="259"/>
            <ac:spMk id="4" creationId="{9CB5B617-AD4D-2FA8-F43F-A3B19089127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6"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189903" y="1514475"/>
            <a:ext cx="5715000" cy="3810000"/>
          </a:xfrm>
          <a:prstGeom prst="rect">
            <a:avLst/>
          </a:prstGeom>
          <a:noFill/>
        </p:spPr>
      </p:pic>
      <p:grpSp>
        <p:nvGrpSpPr>
          <p:cNvPr id="4" name="Group 3"/>
          <p:cNvGrpSpPr/>
          <p:nvPr/>
        </p:nvGrpSpPr>
        <p:grpSpPr>
          <a:xfrm>
            <a:off x="7306648" y="2705725"/>
            <a:ext cx="3207490" cy="1446550"/>
            <a:chOff x="6433578" y="2705725"/>
            <a:chExt cx="3679447" cy="1446550"/>
          </a:xfrm>
        </p:grpSpPr>
        <p:sp>
          <p:nvSpPr>
            <p:cNvPr id="5" name="TextBox 4"/>
            <p:cNvSpPr txBox="1"/>
            <p:nvPr/>
          </p:nvSpPr>
          <p:spPr>
            <a:xfrm>
              <a:off x="6433578" y="2705725"/>
              <a:ext cx="3679447"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152159"/>
                  </a:solidFill>
                  <a:latin typeface="Trebuchet MS"/>
                </a:rPr>
                <a:t>PRAYING FOR
</a:t>
              </a:r>
              <a:r>
                <a:rPr lang="en-US" sz="6000" u="none" strike="noStrike" cap="none" spc="0" dirty="0">
                  <a:solidFill>
                    <a:srgbClr val="152159"/>
                  </a:solidFill>
                  <a:latin typeface="Trebuchet MS"/>
                </a:rPr>
                <a:t>PANAMA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334000"/>
            <a:chOff x="285750" y="285750"/>
            <a:chExt cx="6010275" cy="533400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2498403041"/>
                </p:ext>
              </p:extLst>
            </p:nvPr>
          </p:nvGraphicFramePr>
          <p:xfrm>
            <a:off x="381000" y="857250"/>
            <a:ext cx="5819776" cy="476250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Panama City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4,571,189</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68.8 %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26.8 %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Spanish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90.5 %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19.3 %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10345"/>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6677" y="871781"/>
            <a:ext cx="10634576" cy="5512493"/>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Panama's strategic location and socio-political stability also attract many other forces to the area. Proximity to Colombia and the prevalence of offshore finance in Panama mean that drug cartels and other undesirables have a strong presence. Much of Panama's economy is in service to either these offshore banks or is used to launder money. In 2016, the leak of the Panama Papers exposed massive scales of international tax evasion and fraud facilitated through Panama-based services.</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Pray for a government that will root out corruption, oppose wickedness, and uphold righteousness.</a:t>
            </a:r>
          </a:p>
        </p:txBody>
      </p:sp>
      <p:sp>
        <p:nvSpPr>
          <p:cNvPr id="4" name="TextBox 3">
            <a:extLst>
              <a:ext uri="{FF2B5EF4-FFF2-40B4-BE49-F238E27FC236}">
                <a16:creationId xmlns:a16="http://schemas.microsoft.com/office/drawing/2014/main" id="{9CB5B617-AD4D-2FA8-F43F-A3B190891277}"/>
              </a:ext>
            </a:extLst>
          </p:cNvPr>
          <p:cNvSpPr txBox="1"/>
          <p:nvPr/>
        </p:nvSpPr>
        <p:spPr>
          <a:xfrm>
            <a:off x="761514" y="6396337"/>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19">
  <a:themeElements>
    <a:clrScheme name="Theme1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E328E5-7528-45A4-B33E-39C53F3E7C78}">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2.xml><?xml version="1.0" encoding="utf-8"?>
<ds:datastoreItem xmlns:ds="http://schemas.openxmlformats.org/officeDocument/2006/customXml" ds:itemID="{7A67B64A-8749-4974-A206-59A174042F12}">
  <ds:schemaRefs>
    <ds:schemaRef ds:uri="http://schemas.microsoft.com/sharepoint/v3/contenttype/forms"/>
  </ds:schemaRefs>
</ds:datastoreItem>
</file>

<file path=customXml/itemProps3.xml><?xml version="1.0" encoding="utf-8"?>
<ds:datastoreItem xmlns:ds="http://schemas.openxmlformats.org/officeDocument/2006/customXml" ds:itemID="{CC5A8393-30DE-4C73-BC22-4D9CE3A1F0FF}"/>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Theme19</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35</cp:revision>
  <dcterms:created xsi:type="dcterms:W3CDTF">2024-12-17T23:29:03Z</dcterms:created>
  <dcterms:modified xsi:type="dcterms:W3CDTF">2025-02-19T17:54:42Z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