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BEBAF-EF8C-7074-9873-813B3ED5B816}" v="24" dt="2025-02-18T21:39:59.233"/>
    <p1510:client id="{814075D1-4049-3B7B-BB10-225F97D0E197}" v="13" dt="2025-02-17T01:16:01.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5E6BEBAF-EF8C-7074-9873-813B3ED5B816}"/>
    <pc:docChg chg="modSld">
      <pc:chgData name="Kyle Eipperle" userId="S::kyle.eipperle@operationworld.org::68089f80-fb19-4956-8e3e-044c3583140d" providerId="AD" clId="Web-{5E6BEBAF-EF8C-7074-9873-813B3ED5B816}" dt="2025-02-18T21:39:59.233" v="12"/>
      <pc:docMkLst>
        <pc:docMk/>
      </pc:docMkLst>
      <pc:sldChg chg="modSp">
        <pc:chgData name="Kyle Eipperle" userId="S::kyle.eipperle@operationworld.org::68089f80-fb19-4956-8e3e-044c3583140d" providerId="AD" clId="Web-{5E6BEBAF-EF8C-7074-9873-813B3ED5B816}" dt="2025-02-18T21:35:58.602" v="0" actId="1076"/>
        <pc:sldMkLst>
          <pc:docMk/>
          <pc:sldMk cId="0" sldId="257"/>
        </pc:sldMkLst>
        <pc:grpChg chg="mod">
          <ac:chgData name="Kyle Eipperle" userId="S::kyle.eipperle@operationworld.org::68089f80-fb19-4956-8e3e-044c3583140d" providerId="AD" clId="Web-{5E6BEBAF-EF8C-7074-9873-813B3ED5B816}" dt="2025-02-18T21:35:58.602" v="0" actId="1076"/>
          <ac:grpSpMkLst>
            <pc:docMk/>
            <pc:sldMk cId="0" sldId="257"/>
            <ac:grpSpMk id="4" creationId="{00000000-0000-0000-0000-000000000000}"/>
          </ac:grpSpMkLst>
        </pc:grpChg>
      </pc:sldChg>
      <pc:sldChg chg="addSp modSp">
        <pc:chgData name="Kyle Eipperle" userId="S::kyle.eipperle@operationworld.org::68089f80-fb19-4956-8e3e-044c3583140d" providerId="AD" clId="Web-{5E6BEBAF-EF8C-7074-9873-813B3ED5B816}" dt="2025-02-18T21:39:59.233" v="12"/>
        <pc:sldMkLst>
          <pc:docMk/>
          <pc:sldMk cId="0" sldId="259"/>
        </pc:sldMkLst>
        <pc:spChg chg="mod">
          <ac:chgData name="Kyle Eipperle" userId="S::kyle.eipperle@operationworld.org::68089f80-fb19-4956-8e3e-044c3583140d" providerId="AD" clId="Web-{5E6BEBAF-EF8C-7074-9873-813B3ED5B816}" dt="2025-02-18T21:39:32.998" v="11" actId="20577"/>
          <ac:spMkLst>
            <pc:docMk/>
            <pc:sldMk cId="0" sldId="259"/>
            <ac:spMk id="3" creationId="{00000000-0000-0000-0000-000000000000}"/>
          </ac:spMkLst>
        </pc:spChg>
        <pc:spChg chg="add">
          <ac:chgData name="Kyle Eipperle" userId="S::kyle.eipperle@operationworld.org::68089f80-fb19-4956-8e3e-044c3583140d" providerId="AD" clId="Web-{5E6BEBAF-EF8C-7074-9873-813B3ED5B816}" dt="2025-02-18T21:39:59.233" v="12"/>
          <ac:spMkLst>
            <pc:docMk/>
            <pc:sldMk cId="0" sldId="259"/>
            <ac:spMk id="4" creationId="{9CB5B617-AD4D-2FA8-F43F-A3B190891277}"/>
          </ac:spMkLst>
        </pc:spChg>
      </pc:sldChg>
    </pc:docChg>
  </pc:docChgLst>
  <pc:docChgLst>
    <pc:chgData name="John Friesen" userId="S::john.friesen@operationworld.org::9d3a757e-09a8-42a2-b315-fa47145d8ae5" providerId="AD" clId="Web-{FC3127C7-CF7D-5826-B4B2-3B3F14DD3B1B}"/>
    <pc:docChg chg="modSld">
      <pc:chgData name="John Friesen" userId="S::john.friesen@operationworld.org::9d3a757e-09a8-42a2-b315-fa47145d8ae5" providerId="AD" clId="Web-{FC3127C7-CF7D-5826-B4B2-3B3F14DD3B1B}" dt="2025-02-14T01:59:43.973" v="9"/>
      <pc:docMkLst>
        <pc:docMk/>
      </pc:docMkLst>
      <pc:sldChg chg="delSp modSp">
        <pc:chgData name="John Friesen" userId="S::john.friesen@operationworld.org::9d3a757e-09a8-42a2-b315-fa47145d8ae5" providerId="AD" clId="Web-{FC3127C7-CF7D-5826-B4B2-3B3F14DD3B1B}" dt="2025-02-14T01:59:43.973" v="9"/>
        <pc:sldMkLst>
          <pc:docMk/>
          <pc:sldMk cId="0" sldId="259"/>
        </pc:sldMkLst>
        <pc:spChg chg="mod">
          <ac:chgData name="John Friesen" userId="S::john.friesen@operationworld.org::9d3a757e-09a8-42a2-b315-fa47145d8ae5" providerId="AD" clId="Web-{FC3127C7-CF7D-5826-B4B2-3B3F14DD3B1B}" dt="2025-02-14T01:59:35.098" v="7" actId="20577"/>
          <ac:spMkLst>
            <pc:docMk/>
            <pc:sldMk cId="0" sldId="259"/>
            <ac:spMk id="3" creationId="{00000000-0000-0000-0000-000000000000}"/>
          </ac:spMkLst>
        </pc:spChg>
        <pc:spChg chg="del mod">
          <ac:chgData name="John Friesen" userId="S::john.friesen@operationworld.org::9d3a757e-09a8-42a2-b315-fa47145d8ae5" providerId="AD" clId="Web-{FC3127C7-CF7D-5826-B4B2-3B3F14DD3B1B}" dt="2025-02-14T01:59:43.973" v="9"/>
          <ac:spMkLst>
            <pc:docMk/>
            <pc:sldMk cId="0" sldId="259"/>
            <ac:spMk id="4" creationId="{9CB5B617-AD4D-2FA8-F43F-A3B190891277}"/>
          </ac:spMkLst>
        </pc:spChg>
      </pc:sldChg>
    </pc:docChg>
  </pc:docChgLst>
  <pc:docChgLst>
    <pc:chgData name="John Friesen" userId="S::john.friesen@operationworld.org::9d3a757e-09a8-42a2-b315-fa47145d8ae5" providerId="AD" clId="Web-{F5CD48A6-E5C9-4415-833D-DAC524DA3524}"/>
    <pc:docChg chg="modSld">
      <pc:chgData name="John Friesen" userId="S::john.friesen@operationworld.org::9d3a757e-09a8-42a2-b315-fa47145d8ae5" providerId="AD" clId="Web-{F5CD48A6-E5C9-4415-833D-DAC524DA3524}" dt="2025-02-08T02:18:44.437" v="6" actId="1076"/>
      <pc:docMkLst>
        <pc:docMk/>
      </pc:docMkLst>
      <pc:sldChg chg="modSp">
        <pc:chgData name="John Friesen" userId="S::john.friesen@operationworld.org::9d3a757e-09a8-42a2-b315-fa47145d8ae5" providerId="AD" clId="Web-{F5CD48A6-E5C9-4415-833D-DAC524DA3524}" dt="2025-02-08T02:18:20.780" v="4"/>
        <pc:sldMkLst>
          <pc:docMk/>
          <pc:sldMk cId="0" sldId="258"/>
        </pc:sldMkLst>
        <pc:graphicFrameChg chg="modGraphic">
          <ac:chgData name="John Friesen" userId="S::john.friesen@operationworld.org::9d3a757e-09a8-42a2-b315-fa47145d8ae5" providerId="AD" clId="Web-{F5CD48A6-E5C9-4415-833D-DAC524DA3524}" dt="2025-02-08T02:18:20.780" v="4"/>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F5CD48A6-E5C9-4415-833D-DAC524DA3524}" dt="2025-02-08T02:18:44.437" v="6" actId="1076"/>
        <pc:sldMkLst>
          <pc:docMk/>
          <pc:sldMk cId="0" sldId="259"/>
        </pc:sldMkLst>
        <pc:spChg chg="add mod">
          <ac:chgData name="John Friesen" userId="S::john.friesen@operationworld.org::9d3a757e-09a8-42a2-b315-fa47145d8ae5" providerId="AD" clId="Web-{F5CD48A6-E5C9-4415-833D-DAC524DA3524}" dt="2025-02-08T02:18:44.437" v="6" actId="1076"/>
          <ac:spMkLst>
            <pc:docMk/>
            <pc:sldMk cId="0" sldId="259"/>
            <ac:spMk id="4" creationId="{9CB5B617-AD4D-2FA8-F43F-A3B190891277}"/>
          </ac:spMkLst>
        </pc:spChg>
      </pc:sldChg>
    </pc:docChg>
  </pc:docChgLst>
  <pc:docChgLst>
    <pc:chgData clId="Web-{9A81BF52-54C6-7005-1C96-5EE958B2FA4F}"/>
    <pc:docChg chg="modSld">
      <pc:chgData name="" userId="" providerId="" clId="Web-{9A81BF52-54C6-7005-1C96-5EE958B2FA4F}" dt="2025-02-15T09:36:42.378" v="4" actId="14100"/>
      <pc:docMkLst>
        <pc:docMk/>
      </pc:docMkLst>
      <pc:sldChg chg="modSp">
        <pc:chgData name="" userId="" providerId="" clId="Web-{9A81BF52-54C6-7005-1C96-5EE958B2FA4F}" dt="2025-02-15T09:36:42.378" v="4" actId="14100"/>
        <pc:sldMkLst>
          <pc:docMk/>
          <pc:sldMk cId="0" sldId="257"/>
        </pc:sldMkLst>
        <pc:spChg chg="mod">
          <ac:chgData name="" userId="" providerId="" clId="Web-{9A81BF52-54C6-7005-1C96-5EE958B2FA4F}" dt="2025-02-15T09:36:42.378" v="4" actId="14100"/>
          <ac:spMkLst>
            <pc:docMk/>
            <pc:sldMk cId="0" sldId="257"/>
            <ac:spMk id="5" creationId="{00000000-0000-0000-0000-000000000000}"/>
          </ac:spMkLst>
        </pc:spChg>
      </pc:sldChg>
    </pc:docChg>
  </pc:docChgLst>
  <pc:docChgLst>
    <pc:chgData name="Jason Mandryk" userId="S::jason.mandryk@operationworld.org::69f238d9-e84d-44e5-aa58-b9aaca2cc301" providerId="AD" clId="Web-{9A81BF52-54C6-7005-1C96-5EE958B2FA4F}"/>
    <pc:docChg chg="modSld">
      <pc:chgData name="Jason Mandryk" userId="S::jason.mandryk@operationworld.org::69f238d9-e84d-44e5-aa58-b9aaca2cc301" providerId="AD" clId="Web-{9A81BF52-54C6-7005-1C96-5EE958B2FA4F}" dt="2025-02-15T10:01:23.775" v="36" actId="20577"/>
      <pc:docMkLst>
        <pc:docMk/>
      </pc:docMkLst>
      <pc:sldChg chg="modSp">
        <pc:chgData name="Jason Mandryk" userId="S::jason.mandryk@operationworld.org::69f238d9-e84d-44e5-aa58-b9aaca2cc301" providerId="AD" clId="Web-{9A81BF52-54C6-7005-1C96-5EE958B2FA4F}" dt="2025-02-15T09:37:43.723" v="11" actId="14100"/>
        <pc:sldMkLst>
          <pc:docMk/>
          <pc:sldMk cId="0" sldId="257"/>
        </pc:sldMkLst>
        <pc:spChg chg="mod">
          <ac:chgData name="Jason Mandryk" userId="S::jason.mandryk@operationworld.org::69f238d9-e84d-44e5-aa58-b9aaca2cc301" providerId="AD" clId="Web-{9A81BF52-54C6-7005-1C96-5EE958B2FA4F}" dt="2025-02-15T09:37:43.723" v="11" actId="14100"/>
          <ac:spMkLst>
            <pc:docMk/>
            <pc:sldMk cId="0" sldId="257"/>
            <ac:spMk id="5" creationId="{00000000-0000-0000-0000-000000000000}"/>
          </ac:spMkLst>
        </pc:spChg>
        <pc:grpChg chg="mod">
          <ac:chgData name="Jason Mandryk" userId="S::jason.mandryk@operationworld.org::69f238d9-e84d-44e5-aa58-b9aaca2cc301" providerId="AD" clId="Web-{9A81BF52-54C6-7005-1C96-5EE958B2FA4F}" dt="2025-02-15T09:37:40.942" v="10" actId="14100"/>
          <ac:grpSpMkLst>
            <pc:docMk/>
            <pc:sldMk cId="0" sldId="257"/>
            <ac:grpSpMk id="4" creationId="{00000000-0000-0000-0000-000000000000}"/>
          </ac:grpSpMkLst>
        </pc:grpChg>
        <pc:picChg chg="mod">
          <ac:chgData name="Jason Mandryk" userId="S::jason.mandryk@operationworld.org::69f238d9-e84d-44e5-aa58-b9aaca2cc301" providerId="AD" clId="Web-{9A81BF52-54C6-7005-1C96-5EE958B2FA4F}" dt="2025-02-15T09:37:22.551" v="5" actId="1076"/>
          <ac:picMkLst>
            <pc:docMk/>
            <pc:sldMk cId="0" sldId="257"/>
            <ac:picMk id="2" creationId="{00000000-0000-0000-0000-000000000000}"/>
          </ac:picMkLst>
        </pc:picChg>
      </pc:sldChg>
      <pc:sldChg chg="modSp">
        <pc:chgData name="Jason Mandryk" userId="S::jason.mandryk@operationworld.org::69f238d9-e84d-44e5-aa58-b9aaca2cc301" providerId="AD" clId="Web-{9A81BF52-54C6-7005-1C96-5EE958B2FA4F}" dt="2025-02-15T09:39:04.491" v="22" actId="1076"/>
        <pc:sldMkLst>
          <pc:docMk/>
          <pc:sldMk cId="0" sldId="258"/>
        </pc:sldMkLst>
        <pc:spChg chg="mod">
          <ac:chgData name="Jason Mandryk" userId="S::jason.mandryk@operationworld.org::69f238d9-e84d-44e5-aa58-b9aaca2cc301" providerId="AD" clId="Web-{9A81BF52-54C6-7005-1C96-5EE958B2FA4F}" dt="2025-02-15T09:39:04.491" v="22" actId="1076"/>
          <ac:spMkLst>
            <pc:docMk/>
            <pc:sldMk cId="0" sldId="258"/>
            <ac:spMk id="4" creationId="{00000000-0000-0000-0000-000000000000}"/>
          </ac:spMkLst>
        </pc:spChg>
        <pc:graphicFrameChg chg="mod modGraphic">
          <ac:chgData name="Jason Mandryk" userId="S::jason.mandryk@operationworld.org::69f238d9-e84d-44e5-aa58-b9aaca2cc301" providerId="AD" clId="Web-{9A81BF52-54C6-7005-1C96-5EE958B2FA4F}" dt="2025-02-15T09:38:58.866" v="21" actId="107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9A81BF52-54C6-7005-1C96-5EE958B2FA4F}" dt="2025-02-15T10:01:23.775" v="36" actId="20577"/>
        <pc:sldMkLst>
          <pc:docMk/>
          <pc:sldMk cId="0" sldId="259"/>
        </pc:sldMkLst>
        <pc:spChg chg="mod">
          <ac:chgData name="Jason Mandryk" userId="S::jason.mandryk@operationworld.org::69f238d9-e84d-44e5-aa58-b9aaca2cc301" providerId="AD" clId="Web-{9A81BF52-54C6-7005-1C96-5EE958B2FA4F}" dt="2025-02-15T09:42:51.484" v="32" actId="1076"/>
          <ac:spMkLst>
            <pc:docMk/>
            <pc:sldMk cId="0" sldId="259"/>
            <ac:spMk id="2" creationId="{00000000-0000-0000-0000-000000000000}"/>
          </ac:spMkLst>
        </pc:spChg>
        <pc:spChg chg="mod">
          <ac:chgData name="Jason Mandryk" userId="S::jason.mandryk@operationworld.org::69f238d9-e84d-44e5-aa58-b9aaca2cc301" providerId="AD" clId="Web-{9A81BF52-54C6-7005-1C96-5EE958B2FA4F}" dt="2025-02-15T10:01:23.775" v="36"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B518279C-F6D3-AFC7-BBB5-F8C97180E406}"/>
    <pc:docChg chg="modSld">
      <pc:chgData name="Cathy Friesen" userId="S::cathy.friesen@operationworld.org::4b911d97-c06d-45ce-a5f8-d43e0fc64acb" providerId="AD" clId="Web-{B518279C-F6D3-AFC7-BBB5-F8C97180E406}" dt="2025-01-06T23:07:44.824" v="1" actId="20577"/>
      <pc:docMkLst>
        <pc:docMk/>
      </pc:docMkLst>
      <pc:sldChg chg="modSp">
        <pc:chgData name="Cathy Friesen" userId="S::cathy.friesen@operationworld.org::4b911d97-c06d-45ce-a5f8-d43e0fc64acb" providerId="AD" clId="Web-{B518279C-F6D3-AFC7-BBB5-F8C97180E406}" dt="2025-01-06T23:07:44.824" v="1" actId="20577"/>
        <pc:sldMkLst>
          <pc:docMk/>
          <pc:sldMk cId="0" sldId="257"/>
        </pc:sldMkLst>
        <pc:spChg chg="mod">
          <ac:chgData name="Cathy Friesen" userId="S::cathy.friesen@operationworld.org::4b911d97-c06d-45ce-a5f8-d43e0fc64acb" providerId="AD" clId="Web-{B518279C-F6D3-AFC7-BBB5-F8C97180E406}" dt="2025-01-06T23:07:44.82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814075D1-4049-3B7B-BB10-225F97D0E197}"/>
    <pc:docChg chg="modSld">
      <pc:chgData name="John Friesen" userId="S::john.friesen@operationworld.org::9d3a757e-09a8-42a2-b315-fa47145d8ae5" providerId="AD" clId="Web-{814075D1-4049-3B7B-BB10-225F97D0E197}" dt="2025-02-17T01:16:01.801" v="12" actId="1076"/>
      <pc:docMkLst>
        <pc:docMk/>
      </pc:docMkLst>
      <pc:sldChg chg="modSp">
        <pc:chgData name="John Friesen" userId="S::john.friesen@operationworld.org::9d3a757e-09a8-42a2-b315-fa47145d8ae5" providerId="AD" clId="Web-{814075D1-4049-3B7B-BB10-225F97D0E197}" dt="2025-02-17T01:16:01.801" v="12" actId="1076"/>
        <pc:sldMkLst>
          <pc:docMk/>
          <pc:sldMk cId="0" sldId="257"/>
        </pc:sldMkLst>
        <pc:spChg chg="mod">
          <ac:chgData name="John Friesen" userId="S::john.friesen@operationworld.org::9d3a757e-09a8-42a2-b315-fa47145d8ae5" providerId="AD" clId="Web-{814075D1-4049-3B7B-BB10-225F97D0E197}" dt="2025-02-17T01:15:57.660" v="10" actId="1076"/>
          <ac:spMkLst>
            <pc:docMk/>
            <pc:sldMk cId="0" sldId="257"/>
            <ac:spMk id="5" creationId="{00000000-0000-0000-0000-000000000000}"/>
          </ac:spMkLst>
        </pc:spChg>
        <pc:grpChg chg="mod">
          <ac:chgData name="John Friesen" userId="S::john.friesen@operationworld.org::9d3a757e-09a8-42a2-b315-fa47145d8ae5" providerId="AD" clId="Web-{814075D1-4049-3B7B-BB10-225F97D0E197}" dt="2025-02-17T01:16:01.801" v="12" actId="1076"/>
          <ac:grpSpMkLst>
            <pc:docMk/>
            <pc:sldMk cId="0" sldId="257"/>
            <ac:grpSpMk id="4" creationId="{00000000-0000-0000-0000-000000000000}"/>
          </ac:grpSpMkLst>
        </pc:grpChg>
        <pc:picChg chg="mod">
          <ac:chgData name="John Friesen" userId="S::john.friesen@operationworld.org::9d3a757e-09a8-42a2-b315-fa47145d8ae5" providerId="AD" clId="Web-{814075D1-4049-3B7B-BB10-225F97D0E197}" dt="2025-02-17T01:16:01.801" v="11" actId="1076"/>
          <ac:picMkLst>
            <pc:docMk/>
            <pc:sldMk cId="0" sldId="257"/>
            <ac:picMk id="2" creationId="{00000000-0000-0000-0000-000000000000}"/>
          </ac:picMkLst>
        </pc:picChg>
      </pc:sldChg>
      <pc:sldChg chg="modSp">
        <pc:chgData name="John Friesen" userId="S::john.friesen@operationworld.org::9d3a757e-09a8-42a2-b315-fa47145d8ae5" providerId="AD" clId="Web-{814075D1-4049-3B7B-BB10-225F97D0E197}" dt="2025-02-17T01:15:44.785" v="9"/>
        <pc:sldMkLst>
          <pc:docMk/>
          <pc:sldMk cId="0" sldId="258"/>
        </pc:sldMkLst>
        <pc:graphicFrameChg chg="mod modGraphic">
          <ac:chgData name="John Friesen" userId="S::john.friesen@operationworld.org::9d3a757e-09a8-42a2-b315-fa47145d8ae5" providerId="AD" clId="Web-{814075D1-4049-3B7B-BB10-225F97D0E197}" dt="2025-02-17T01:15:44.785" v="9"/>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000570" y="2000250"/>
            <a:ext cx="5715000" cy="2857500"/>
          </a:xfrm>
          <a:prstGeom prst="rect">
            <a:avLst/>
          </a:prstGeom>
          <a:noFill/>
        </p:spPr>
      </p:pic>
      <p:grpSp>
        <p:nvGrpSpPr>
          <p:cNvPr id="4" name="Group 3"/>
          <p:cNvGrpSpPr/>
          <p:nvPr/>
        </p:nvGrpSpPr>
        <p:grpSpPr>
          <a:xfrm>
            <a:off x="6933843" y="2551837"/>
            <a:ext cx="4649653" cy="1754326"/>
            <a:chOff x="5980005" y="2551837"/>
            <a:chExt cx="4649653" cy="1754326"/>
          </a:xfrm>
        </p:grpSpPr>
        <p:sp>
          <p:nvSpPr>
            <p:cNvPr id="5" name="TextBox 4"/>
            <p:cNvSpPr txBox="1"/>
            <p:nvPr/>
          </p:nvSpPr>
          <p:spPr>
            <a:xfrm>
              <a:off x="5980005" y="2551837"/>
              <a:ext cx="4649653"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000000"/>
                  </a:solidFill>
                  <a:latin typeface="Trebuchet MS"/>
                </a:rPr>
                <a:t>PRAYING FOR
</a:t>
              </a:r>
              <a:r>
                <a:rPr lang="en-US" sz="7200" u="none" strike="noStrike" cap="none" spc="0" dirty="0">
                  <a:solidFill>
                    <a:srgbClr val="000000"/>
                  </a:solidFill>
                  <a:latin typeface="Trebuchet MS"/>
                </a:rPr>
                <a:t>PALESTINE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12638" y="463202"/>
            <a:ext cx="6077044" cy="5525230"/>
            <a:chOff x="212638" y="463202"/>
            <a:chExt cx="6077044" cy="5525230"/>
          </a:xfrm>
        </p:grpSpPr>
        <p:sp>
          <p:nvSpPr>
            <p:cNvPr id="4" name="TextBox 3"/>
            <p:cNvSpPr txBox="1"/>
            <p:nvPr/>
          </p:nvSpPr>
          <p:spPr>
            <a:xfrm>
              <a:off x="212638" y="463202"/>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271637695"/>
                </p:ext>
              </p:extLst>
            </p:nvPr>
          </p:nvGraphicFramePr>
          <p:xfrm>
            <a:off x="302893" y="1252602"/>
            <a:ext cx="5986789" cy="4735830"/>
          </p:xfrm>
          <a:graphic>
            <a:graphicData uri="http://schemas.openxmlformats.org/drawingml/2006/table">
              <a:tbl>
                <a:tblPr firstRow="1" bandRow="1"/>
                <a:tblGrid>
                  <a:gridCol w="2849671">
                    <a:extLst>
                      <a:ext uri="{9D8B030D-6E8A-4147-A177-3AD203B41FA5}">
                        <a16:colId xmlns:a16="http://schemas.microsoft.com/office/drawing/2014/main" val="20000"/>
                      </a:ext>
                    </a:extLst>
                  </a:gridCol>
                  <a:gridCol w="313711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200" u="none" strike="noStrike" cap="none" spc="0" dirty="0">
                            <a:solidFill>
                              <a:srgbClr val="FFFFFF"/>
                            </a:solidFill>
                            <a:latin typeface="Verdana"/>
                          </a:rPr>
                          <a:t>Jerusalem (claimed); Ramallah (admin)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5,589,623</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6179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736426"/>
            <a:ext cx="10805618"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horrific Hamas attacks of 7 October 2023 not </a:t>
            </a:r>
            <a:r>
              <a:rPr lang="en-US" sz="2800" dirty="0">
                <a:solidFill>
                  <a:srgbClr val="000000">
                    <a:alpha val="100000"/>
                  </a:srgbClr>
                </a:solidFill>
                <a:latin typeface="Trebuchet MS"/>
              </a:rPr>
              <a:t>only escalated</a:t>
            </a:r>
            <a:r>
              <a:rPr lang="en-US" sz="2800" u="none" strike="noStrike" cap="none" spc="0" dirty="0">
                <a:solidFill>
                  <a:srgbClr val="000000">
                    <a:alpha val="100000"/>
                  </a:srgbClr>
                </a:solidFill>
                <a:latin typeface="Trebuchet MS"/>
              </a:rPr>
              <a:t> murderous violence in </a:t>
            </a:r>
            <a:r>
              <a:rPr lang="en-US" sz="2800" dirty="0">
                <a:solidFill>
                  <a:srgbClr val="000000">
                    <a:alpha val="100000"/>
                  </a:srgbClr>
                </a:solidFill>
                <a:latin typeface="Trebuchet MS"/>
              </a:rPr>
              <a:t>the</a:t>
            </a:r>
            <a:r>
              <a:rPr lang="en-US" sz="2800" u="none" strike="noStrike" cap="none" spc="0" dirty="0">
                <a:solidFill>
                  <a:srgbClr val="000000">
                    <a:alpha val="100000"/>
                  </a:srgbClr>
                </a:solidFill>
                <a:latin typeface="Trebuchet MS"/>
              </a:rPr>
              <a:t> region, but provoked deep division on the Israel-Palestine situation globally. </a:t>
            </a:r>
            <a:r>
              <a:rPr lang="en-US" sz="2800" dirty="0">
                <a:solidFill>
                  <a:srgbClr val="000000">
                    <a:alpha val="100000"/>
                  </a:srgbClr>
                </a:solidFill>
                <a:latin typeface="Trebuchet MS"/>
                <a:ea typeface="+mn-lt"/>
                <a:cs typeface="+mn-lt"/>
              </a:rPr>
              <a:t>The vast majority of those in Gaza have been displaced. What little infrastructure and economic activity existed was flattened by Israel's bombings.  Debate over the causes and where fault lies does not change the fact that there is much suffering with thousands of non-combatants, women, and children killed. God longs to bless and show kindness to all nations and peoples. May we pray that Gazans might know it, too.</a:t>
            </a:r>
            <a:endParaRPr lang="en-US" sz="2800" dirty="0">
              <a:latin typeface="Trebuchet MS"/>
            </a:endParaRP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0A67D79F-DC37-4556-9609-D8348128C48A}">
  <ds:schemaRefs>
    <ds:schemaRef ds:uri="http://schemas.microsoft.com/sharepoint/v3/contenttype/forms"/>
  </ds:schemaRefs>
</ds:datastoreItem>
</file>

<file path=customXml/itemProps2.xml><?xml version="1.0" encoding="utf-8"?>
<ds:datastoreItem xmlns:ds="http://schemas.openxmlformats.org/officeDocument/2006/customXml" ds:itemID="{1EA57C11-B2B2-4363-9650-0E8495C40A3D}"/>
</file>

<file path=customXml/itemProps3.xml><?xml version="1.0" encoding="utf-8"?>
<ds:datastoreItem xmlns:ds="http://schemas.openxmlformats.org/officeDocument/2006/customXml" ds:itemID="{0F7815F7-A886-4402-BF33-FC6A5172281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Theme54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54</cp:revision>
  <dcterms:created xsi:type="dcterms:W3CDTF">2024-12-17T23:29:03Z</dcterms:created>
  <dcterms:modified xsi:type="dcterms:W3CDTF">2025-02-18T21:39:59Z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