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A9780-D1C6-2540-979B-5AA73F76E755}" v="5" dt="2025-02-18T21:44:00.218"/>
    <p1510:client id="{F80E6330-3E0E-914D-CFD3-173AE0255A3A}" v="22" dt="2025-02-19T17:56:12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F80E6330-3E0E-914D-CFD3-173AE0255A3A}"/>
    <pc:docChg chg="modSld">
      <pc:chgData name="John Friesen" userId="S::john.friesen@operationworld.org::9d3a757e-09a8-42a2-b315-fa47145d8ae5" providerId="AD" clId="Web-{F80E6330-3E0E-914D-CFD3-173AE0255A3A}" dt="2025-02-19T17:56:11.398" v="18"/>
      <pc:docMkLst>
        <pc:docMk/>
      </pc:docMkLst>
      <pc:sldChg chg="modSp">
        <pc:chgData name="John Friesen" userId="S::john.friesen@operationworld.org::9d3a757e-09a8-42a2-b315-fa47145d8ae5" providerId="AD" clId="Web-{F80E6330-3E0E-914D-CFD3-173AE0255A3A}" dt="2025-02-19T17:55:15.288" v="1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F80E6330-3E0E-914D-CFD3-173AE0255A3A}" dt="2025-02-19T17:55:03.507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F80E6330-3E0E-914D-CFD3-173AE0255A3A}" dt="2025-02-19T17:55:15.288" v="1" actId="1076"/>
          <ac:grpSpMkLst>
            <pc:docMk/>
            <pc:sldMk cId="0" sldId="257"/>
            <ac:grpSpMk id="4" creationId="{00000000-0000-0000-0000-000000000000}"/>
          </ac:grpSpMkLst>
        </pc:grpChg>
      </pc:sldChg>
      <pc:sldChg chg="modSp">
        <pc:chgData name="John Friesen" userId="S::john.friesen@operationworld.org::9d3a757e-09a8-42a2-b315-fa47145d8ae5" providerId="AD" clId="Web-{F80E6330-3E0E-914D-CFD3-173AE0255A3A}" dt="2025-02-19T17:56:11.398" v="18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F80E6330-3E0E-914D-CFD3-173AE0255A3A}" dt="2025-02-19T17:56:11.398" v="18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C831CEC1-DB7C-0E44-5052-FDA2004D61C7}"/>
    <pc:docChg chg="modSld">
      <pc:chgData name="John Friesen" userId="S::john.friesen@operationworld.org::9d3a757e-09a8-42a2-b315-fa47145d8ae5" providerId="AD" clId="Web-{C831CEC1-DB7C-0E44-5052-FDA2004D61C7}" dt="2025-02-08T02:16:57.279" v="4" actId="1076"/>
      <pc:docMkLst>
        <pc:docMk/>
      </pc:docMkLst>
      <pc:sldChg chg="modSp">
        <pc:chgData name="John Friesen" userId="S::john.friesen@operationworld.org::9d3a757e-09a8-42a2-b315-fa47145d8ae5" providerId="AD" clId="Web-{C831CEC1-DB7C-0E44-5052-FDA2004D61C7}" dt="2025-02-08T02:16:43.622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C831CEC1-DB7C-0E44-5052-FDA2004D61C7}" dt="2025-02-08T02:16:43.622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C831CEC1-DB7C-0E44-5052-FDA2004D61C7}" dt="2025-02-08T02:16:57.279" v="4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C831CEC1-DB7C-0E44-5052-FDA2004D61C7}" dt="2025-02-08T02:16:57.279" v="4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Kyle Eipperle" userId="S::kyle.eipperle@operationworld.org::68089f80-fb19-4956-8e3e-044c3583140d" providerId="AD" clId="Web-{56AA9780-D1C6-2540-979B-5AA73F76E755}"/>
    <pc:docChg chg="modSld">
      <pc:chgData name="Kyle Eipperle" userId="S::kyle.eipperle@operationworld.org::68089f80-fb19-4956-8e3e-044c3583140d" providerId="AD" clId="Web-{56AA9780-D1C6-2540-979B-5AA73F76E755}" dt="2025-02-18T21:44:00.218" v="4" actId="14100"/>
      <pc:docMkLst>
        <pc:docMk/>
      </pc:docMkLst>
      <pc:sldChg chg="modSp">
        <pc:chgData name="Kyle Eipperle" userId="S::kyle.eipperle@operationworld.org::68089f80-fb19-4956-8e3e-044c3583140d" providerId="AD" clId="Web-{56AA9780-D1C6-2540-979B-5AA73F76E755}" dt="2025-02-18T21:44:00.218" v="4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56AA9780-D1C6-2540-979B-5AA73F76E755}" dt="2025-02-18T21:44:00.218" v="4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56AA9780-D1C6-2540-979B-5AA73F76E755}" dt="2025-02-18T21:43:51.905" v="2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Cathy Friesen" userId="S::cathy.friesen@operationworld.org::4b911d97-c06d-45ce-a5f8-d43e0fc64acb" providerId="AD" clId="Web-{3BF8CFAE-5B3A-C758-BC4B-C67C103DA4A5}"/>
    <pc:docChg chg="modSld">
      <pc:chgData name="Cathy Friesen" userId="S::cathy.friesen@operationworld.org::4b911d97-c06d-45ce-a5f8-d43e0fc64acb" providerId="AD" clId="Web-{3BF8CFAE-5B3A-C758-BC4B-C67C103DA4A5}" dt="2025-01-06T23:07:18.554" v="1" actId="20577"/>
      <pc:docMkLst>
        <pc:docMk/>
      </pc:docMkLst>
      <pc:sldChg chg="modSp">
        <pc:chgData name="Cathy Friesen" userId="S::cathy.friesen@operationworld.org::4b911d97-c06d-45ce-a5f8-d43e0fc64acb" providerId="AD" clId="Web-{3BF8CFAE-5B3A-C758-BC4B-C67C103DA4A5}" dt="2025-01-06T23:07:18.554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3BF8CFAE-5B3A-C758-BC4B-C67C103DA4A5}" dt="2025-01-06T23:07:18.554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210175"/>
          <a:chOff x="285750" y="285750"/>
          <a:chExt cx="6191250" cy="52101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285" y="1638300"/>
            <a:ext cx="5715000" cy="3571875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422965" y="2695158"/>
            <a:ext cx="2731317" cy="1446550"/>
            <a:chOff x="6191250" y="2705725"/>
            <a:chExt cx="3160565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160565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4C97FF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4C97FF"/>
                  </a:solidFill>
                  <a:latin typeface="Trebuchet MS"/>
                </a:rPr>
                <a:t>PALAU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334000"/>
            <a:chOff x="285750" y="285750"/>
            <a:chExt cx="6010275" cy="533400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2191824294"/>
                </p:ext>
              </p:extLst>
            </p:nvPr>
          </p:nvGraphicFramePr>
          <p:xfrm>
            <a:off x="381000" y="857250"/>
            <a:ext cx="5819776" cy="476250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Ngerulmud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17,663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Palauan; 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80/193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23.9 %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Christianity is generally professed, but nominalism is widespread, the most ardent Catholics being the Filipinos. Many older people are followers of the Modekngei movement, a religion unique to Palau that is a mixture of Christianity and magic; materialism and pluralism are the greater threats to the younger generation. Pray for the revival of the Koror Evangelical Church - the fruit of the work of the Liebenzell Mission. The AoG have a small but growing work.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010151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A9D7237F-F1FC-44FA-A8EB-CA611BC61D66}"/>
</file>

<file path=customXml/itemProps2.xml><?xml version="1.0" encoding="utf-8"?>
<ds:datastoreItem xmlns:ds="http://schemas.openxmlformats.org/officeDocument/2006/customXml" ds:itemID="{3DC924AE-33D5-4D1C-A8AE-D55A3AD17E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746D04-0E72-456F-AA10-D4374E0B3E20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Theme65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18</cp:revision>
  <dcterms:created xsi:type="dcterms:W3CDTF">2024-12-17T23:29:00Z</dcterms:created>
  <dcterms:modified xsi:type="dcterms:W3CDTF">2025-02-19T17:56:18Z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