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C421D-1B41-B117-127F-65CDA202518D}" v="86" dt="2025-02-19T02:16:16.659"/>
    <p1510:client id="{9252E5EA-9902-96B4-45A5-831220F121BB}" v="23" dt="2025-02-19T17:57:36.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B5790A41-C553-C7AE-8650-B5ECC8F9052D}"/>
    <pc:docChg chg="modSld">
      <pc:chgData name="Cathy Friesen" userId="S::cathy.friesen@operationworld.org::4b911d97-c06d-45ce-a5f8-d43e0fc64acb" providerId="AD" clId="Web-{B5790A41-C553-C7AE-8650-B5ECC8F9052D}" dt="2025-01-06T23:06:59.362" v="1" actId="20577"/>
      <pc:docMkLst>
        <pc:docMk/>
      </pc:docMkLst>
      <pc:sldChg chg="modSp">
        <pc:chgData name="Cathy Friesen" userId="S::cathy.friesen@operationworld.org::4b911d97-c06d-45ce-a5f8-d43e0fc64acb" providerId="AD" clId="Web-{B5790A41-C553-C7AE-8650-B5ECC8F9052D}" dt="2025-01-06T23:06:59.362" v="1" actId="20577"/>
        <pc:sldMkLst>
          <pc:docMk/>
          <pc:sldMk cId="0" sldId="257"/>
        </pc:sldMkLst>
        <pc:spChg chg="mod">
          <ac:chgData name="Cathy Friesen" userId="S::cathy.friesen@operationworld.org::4b911d97-c06d-45ce-a5f8-d43e0fc64acb" providerId="AD" clId="Web-{B5790A41-C553-C7AE-8650-B5ECC8F9052D}" dt="2025-01-06T23:06:59.362"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9252E5EA-9902-96B4-45A5-831220F121BB}"/>
    <pc:docChg chg="modSld">
      <pc:chgData name="John Friesen" userId="S::john.friesen@operationworld.org::9d3a757e-09a8-42a2-b315-fa47145d8ae5" providerId="AD" clId="Web-{9252E5EA-9902-96B4-45A5-831220F121BB}" dt="2025-02-19T17:57:31.202" v="18"/>
      <pc:docMkLst>
        <pc:docMk/>
      </pc:docMkLst>
      <pc:sldChg chg="modSp">
        <pc:chgData name="John Friesen" userId="S::john.friesen@operationworld.org::9d3a757e-09a8-42a2-b315-fa47145d8ae5" providerId="AD" clId="Web-{9252E5EA-9902-96B4-45A5-831220F121BB}" dt="2025-02-19T17:57:31.202" v="18"/>
        <pc:sldMkLst>
          <pc:docMk/>
          <pc:sldMk cId="0" sldId="258"/>
        </pc:sldMkLst>
        <pc:graphicFrameChg chg="mod modGraphic">
          <ac:chgData name="John Friesen" userId="S::john.friesen@operationworld.org::9d3a757e-09a8-42a2-b315-fa47145d8ae5" providerId="AD" clId="Web-{9252E5EA-9902-96B4-45A5-831220F121BB}" dt="2025-02-19T17:57:31.202" v="18"/>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043C421D-1B41-B117-127F-65CDA202518D}"/>
    <pc:docChg chg="modSld">
      <pc:chgData name="Jason Mandryk" userId="S::jason.mandryk@operationworld.org::69f238d9-e84d-44e5-aa58-b9aaca2cc301" providerId="AD" clId="Web-{043C421D-1B41-B117-127F-65CDA202518D}" dt="2025-02-19T02:16:16.659" v="56" actId="1076"/>
      <pc:docMkLst>
        <pc:docMk/>
      </pc:docMkLst>
      <pc:sldChg chg="modSp">
        <pc:chgData name="Jason Mandryk" userId="S::jason.mandryk@operationworld.org::69f238d9-e84d-44e5-aa58-b9aaca2cc301" providerId="AD" clId="Web-{043C421D-1B41-B117-127F-65CDA202518D}" dt="2025-02-19T02:11:16.242" v="7" actId="1076"/>
        <pc:sldMkLst>
          <pc:docMk/>
          <pc:sldMk cId="0" sldId="257"/>
        </pc:sldMkLst>
        <pc:spChg chg="mod">
          <ac:chgData name="Jason Mandryk" userId="S::jason.mandryk@operationworld.org::69f238d9-e84d-44e5-aa58-b9aaca2cc301" providerId="AD" clId="Web-{043C421D-1B41-B117-127F-65CDA202518D}" dt="2025-02-19T02:11:05.258" v="4" actId="14100"/>
          <ac:spMkLst>
            <pc:docMk/>
            <pc:sldMk cId="0" sldId="257"/>
            <ac:spMk id="5" creationId="{00000000-0000-0000-0000-000000000000}"/>
          </ac:spMkLst>
        </pc:spChg>
        <pc:grpChg chg="mod">
          <ac:chgData name="Jason Mandryk" userId="S::jason.mandryk@operationworld.org::69f238d9-e84d-44e5-aa58-b9aaca2cc301" providerId="AD" clId="Web-{043C421D-1B41-B117-127F-65CDA202518D}" dt="2025-02-19T02:11:12.789" v="5" actId="1076"/>
          <ac:grpSpMkLst>
            <pc:docMk/>
            <pc:sldMk cId="0" sldId="257"/>
            <ac:grpSpMk id="4" creationId="{00000000-0000-0000-0000-000000000000}"/>
          </ac:grpSpMkLst>
        </pc:grpChg>
        <pc:picChg chg="mod">
          <ac:chgData name="Jason Mandryk" userId="S::jason.mandryk@operationworld.org::69f238d9-e84d-44e5-aa58-b9aaca2cc301" providerId="AD" clId="Web-{043C421D-1B41-B117-127F-65CDA202518D}" dt="2025-02-19T02:11:16.242" v="7" actId="1076"/>
          <ac:picMkLst>
            <pc:docMk/>
            <pc:sldMk cId="0" sldId="257"/>
            <ac:picMk id="2" creationId="{00000000-0000-0000-0000-000000000000}"/>
          </ac:picMkLst>
        </pc:picChg>
      </pc:sldChg>
      <pc:sldChg chg="modSp">
        <pc:chgData name="Jason Mandryk" userId="S::jason.mandryk@operationworld.org::69f238d9-e84d-44e5-aa58-b9aaca2cc301" providerId="AD" clId="Web-{043C421D-1B41-B117-127F-65CDA202518D}" dt="2025-02-19T02:11:39.134" v="12" actId="1076"/>
        <pc:sldMkLst>
          <pc:docMk/>
          <pc:sldMk cId="0" sldId="259"/>
        </pc:sldMkLst>
        <pc:spChg chg="mod">
          <ac:chgData name="Jason Mandryk" userId="S::jason.mandryk@operationworld.org::69f238d9-e84d-44e5-aa58-b9aaca2cc301" providerId="AD" clId="Web-{043C421D-1B41-B117-127F-65CDA202518D}" dt="2025-02-19T02:11:39.134" v="12" actId="1076"/>
          <ac:spMkLst>
            <pc:docMk/>
            <pc:sldMk cId="0" sldId="259"/>
            <ac:spMk id="2" creationId="{00000000-0000-0000-0000-000000000000}"/>
          </ac:spMkLst>
        </pc:spChg>
        <pc:spChg chg="mod">
          <ac:chgData name="Jason Mandryk" userId="S::jason.mandryk@operationworld.org::69f238d9-e84d-44e5-aa58-b9aaca2cc301" providerId="AD" clId="Web-{043C421D-1B41-B117-127F-65CDA202518D}" dt="2025-02-19T02:11:32.290" v="11" actId="1076"/>
          <ac:spMkLst>
            <pc:docMk/>
            <pc:sldMk cId="0" sldId="259"/>
            <ac:spMk id="3" creationId="{00000000-0000-0000-0000-000000000000}"/>
          </ac:spMkLst>
        </pc:spChg>
      </pc:sldChg>
      <pc:sldChg chg="modSp">
        <pc:chgData name="Jason Mandryk" userId="S::jason.mandryk@operationworld.org::69f238d9-e84d-44e5-aa58-b9aaca2cc301" providerId="AD" clId="Web-{043C421D-1B41-B117-127F-65CDA202518D}" dt="2025-02-19T02:12:32.042" v="21" actId="20577"/>
        <pc:sldMkLst>
          <pc:docMk/>
          <pc:sldMk cId="0" sldId="260"/>
        </pc:sldMkLst>
        <pc:spChg chg="mod">
          <ac:chgData name="Jason Mandryk" userId="S::jason.mandryk@operationworld.org::69f238d9-e84d-44e5-aa58-b9aaca2cc301" providerId="AD" clId="Web-{043C421D-1B41-B117-127F-65CDA202518D}" dt="2025-02-19T02:11:56.212" v="16" actId="1076"/>
          <ac:spMkLst>
            <pc:docMk/>
            <pc:sldMk cId="0" sldId="260"/>
            <ac:spMk id="2" creationId="{00000000-0000-0000-0000-000000000000}"/>
          </ac:spMkLst>
        </pc:spChg>
        <pc:spChg chg="mod">
          <ac:chgData name="Jason Mandryk" userId="S::jason.mandryk@operationworld.org::69f238d9-e84d-44e5-aa58-b9aaca2cc301" providerId="AD" clId="Web-{043C421D-1B41-B117-127F-65CDA202518D}" dt="2025-02-19T02:12:32.042" v="21" actId="20577"/>
          <ac:spMkLst>
            <pc:docMk/>
            <pc:sldMk cId="0" sldId="260"/>
            <ac:spMk id="3" creationId="{00000000-0000-0000-0000-000000000000}"/>
          </ac:spMkLst>
        </pc:spChg>
      </pc:sldChg>
      <pc:sldChg chg="modSp">
        <pc:chgData name="Jason Mandryk" userId="S::jason.mandryk@operationworld.org::69f238d9-e84d-44e5-aa58-b9aaca2cc301" providerId="AD" clId="Web-{043C421D-1B41-B117-127F-65CDA202518D}" dt="2025-02-19T02:14:48.437" v="46" actId="20577"/>
        <pc:sldMkLst>
          <pc:docMk/>
          <pc:sldMk cId="0" sldId="261"/>
        </pc:sldMkLst>
        <pc:spChg chg="mod">
          <ac:chgData name="Jason Mandryk" userId="S::jason.mandryk@operationworld.org::69f238d9-e84d-44e5-aa58-b9aaca2cc301" providerId="AD" clId="Web-{043C421D-1B41-B117-127F-65CDA202518D}" dt="2025-02-19T02:12:41.464" v="24" actId="1076"/>
          <ac:spMkLst>
            <pc:docMk/>
            <pc:sldMk cId="0" sldId="261"/>
            <ac:spMk id="2" creationId="{00000000-0000-0000-0000-000000000000}"/>
          </ac:spMkLst>
        </pc:spChg>
        <pc:spChg chg="mod">
          <ac:chgData name="Jason Mandryk" userId="S::jason.mandryk@operationworld.org::69f238d9-e84d-44e5-aa58-b9aaca2cc301" providerId="AD" clId="Web-{043C421D-1B41-B117-127F-65CDA202518D}" dt="2025-02-19T02:14:48.437" v="46" actId="20577"/>
          <ac:spMkLst>
            <pc:docMk/>
            <pc:sldMk cId="0" sldId="261"/>
            <ac:spMk id="3" creationId="{00000000-0000-0000-0000-000000000000}"/>
          </ac:spMkLst>
        </pc:spChg>
      </pc:sldChg>
      <pc:sldChg chg="addSp modSp">
        <pc:chgData name="Jason Mandryk" userId="S::jason.mandryk@operationworld.org::69f238d9-e84d-44e5-aa58-b9aaca2cc301" providerId="AD" clId="Web-{043C421D-1B41-B117-127F-65CDA202518D}" dt="2025-02-19T02:16:16.659" v="56" actId="1076"/>
        <pc:sldMkLst>
          <pc:docMk/>
          <pc:sldMk cId="0" sldId="262"/>
        </pc:sldMkLst>
        <pc:spChg chg="mod">
          <ac:chgData name="Jason Mandryk" userId="S::jason.mandryk@operationworld.org::69f238d9-e84d-44e5-aa58-b9aaca2cc301" providerId="AD" clId="Web-{043C421D-1B41-B117-127F-65CDA202518D}" dt="2025-02-19T02:15:07.094" v="52" actId="1076"/>
          <ac:spMkLst>
            <pc:docMk/>
            <pc:sldMk cId="0" sldId="262"/>
            <ac:spMk id="2" creationId="{00000000-0000-0000-0000-000000000000}"/>
          </ac:spMkLst>
        </pc:spChg>
        <pc:spChg chg="mod">
          <ac:chgData name="Jason Mandryk" userId="S::jason.mandryk@operationworld.org::69f238d9-e84d-44e5-aa58-b9aaca2cc301" providerId="AD" clId="Web-{043C421D-1B41-B117-127F-65CDA202518D}" dt="2025-02-19T02:15:04.016" v="51" actId="1076"/>
          <ac:spMkLst>
            <pc:docMk/>
            <pc:sldMk cId="0" sldId="262"/>
            <ac:spMk id="3" creationId="{00000000-0000-0000-0000-000000000000}"/>
          </ac:spMkLst>
        </pc:spChg>
        <pc:spChg chg="add mod">
          <ac:chgData name="Jason Mandryk" userId="S::jason.mandryk@operationworld.org::69f238d9-e84d-44e5-aa58-b9aaca2cc301" providerId="AD" clId="Web-{043C421D-1B41-B117-127F-65CDA202518D}" dt="2025-02-19T02:16:16.659" v="56" actId="1076"/>
          <ac:spMkLst>
            <pc:docMk/>
            <pc:sldMk cId="0" sldId="262"/>
            <ac:spMk id="4" creationId="{9CB5B617-AD4D-2FA8-F43F-A3B190891277}"/>
          </ac:spMkLst>
        </pc:spChg>
      </pc:sldChg>
    </pc:docChg>
  </pc:docChgLst>
  <pc:docChgLst>
    <pc:chgData name="John Friesen" userId="S::john.friesen@operationworld.org::9d3a757e-09a8-42a2-b315-fa47145d8ae5" providerId="AD" clId="Web-{A403E54C-8C79-3306-3B48-40941D6A339A}"/>
    <pc:docChg chg="modSld">
      <pc:chgData name="John Friesen" userId="S::john.friesen@operationworld.org::9d3a757e-09a8-42a2-b315-fa47145d8ae5" providerId="AD" clId="Web-{A403E54C-8C79-3306-3B48-40941D6A339A}" dt="2025-02-08T02:15:54.038" v="32"/>
      <pc:docMkLst>
        <pc:docMk/>
      </pc:docMkLst>
      <pc:sldChg chg="modSp">
        <pc:chgData name="John Friesen" userId="S::john.friesen@operationworld.org::9d3a757e-09a8-42a2-b315-fa47145d8ae5" providerId="AD" clId="Web-{A403E54C-8C79-3306-3B48-40941D6A339A}" dt="2025-02-08T02:15:54.038" v="32"/>
        <pc:sldMkLst>
          <pc:docMk/>
          <pc:sldMk cId="0" sldId="258"/>
        </pc:sldMkLst>
        <pc:graphicFrameChg chg="mod modGraphic">
          <ac:chgData name="John Friesen" userId="S::john.friesen@operationworld.org::9d3a757e-09a8-42a2-b315-fa47145d8ae5" providerId="AD" clId="Web-{A403E54C-8C79-3306-3B48-40941D6A339A}" dt="2025-02-08T02:15:54.038" v="32"/>
          <ac:graphicFrameMkLst>
            <pc:docMk/>
            <pc:sldMk cId="0" sldId="258"/>
            <ac:graphicFrameMk id="5" creationId="{00000000-0000-0000-0000-000000000000}"/>
          </ac:graphicFrameMkLst>
        </pc:graphicFrameChg>
      </pc:sldChg>
    </pc:docChg>
  </pc:docChgLst>
  <pc:docChgLst>
    <pc:chgData clId="Web-{043C421D-1B41-B117-127F-65CDA202518D}"/>
    <pc:docChg chg="modSld">
      <pc:chgData name="" userId="" providerId="" clId="Web-{043C421D-1B41-B117-127F-65CDA202518D}" dt="2025-02-19T02:11:03.633" v="1" actId="20577"/>
      <pc:docMkLst>
        <pc:docMk/>
      </pc:docMkLst>
      <pc:sldChg chg="modSp">
        <pc:chgData name="" userId="" providerId="" clId="Web-{043C421D-1B41-B117-127F-65CDA202518D}" dt="2025-02-19T02:11:03.633" v="1" actId="20577"/>
        <pc:sldMkLst>
          <pc:docMk/>
          <pc:sldMk cId="0" sldId="257"/>
        </pc:sldMkLst>
        <pc:spChg chg="mod">
          <ac:chgData name="" userId="" providerId="" clId="Web-{043C421D-1B41-B117-127F-65CDA202518D}" dt="2025-02-19T02:11:03.633"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659101" y="1525448"/>
            <a:ext cx="5715000" cy="3810000"/>
          </a:xfrm>
          <a:prstGeom prst="rect">
            <a:avLst/>
          </a:prstGeom>
          <a:noFill/>
        </p:spPr>
      </p:pic>
      <p:grpSp>
        <p:nvGrpSpPr>
          <p:cNvPr id="4" name="Group 3"/>
          <p:cNvGrpSpPr/>
          <p:nvPr/>
        </p:nvGrpSpPr>
        <p:grpSpPr>
          <a:xfrm>
            <a:off x="6707353" y="2459504"/>
            <a:ext cx="4602566" cy="1938992"/>
            <a:chOff x="6191250" y="2459504"/>
            <a:chExt cx="4602566" cy="1938992"/>
          </a:xfrm>
        </p:grpSpPr>
        <p:sp>
          <p:nvSpPr>
            <p:cNvPr id="5" name="TextBox 4"/>
            <p:cNvSpPr txBox="1"/>
            <p:nvPr/>
          </p:nvSpPr>
          <p:spPr>
            <a:xfrm>
              <a:off x="6191250" y="2459504"/>
              <a:ext cx="4602566"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13421A"/>
                  </a:solidFill>
                  <a:latin typeface="Trebuchet MS"/>
                </a:rPr>
                <a:t>PRAYING FOR
</a:t>
              </a:r>
              <a:r>
                <a:rPr lang="en-US" sz="8000" u="none" strike="noStrike" cap="none" spc="0" dirty="0">
                  <a:solidFill>
                    <a:srgbClr val="13421A"/>
                  </a:solidFill>
                  <a:latin typeface="Trebuchet MS"/>
                </a:rPr>
                <a:t>PAKISTAN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690606268"/>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Islamabad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255,219,555</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Urdu</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a:lnSpc>
                            <a:spcPct val="100000"/>
                          </a:lnSpc>
                          <a:spcBef>
                            <a:spcPts val="0"/>
                          </a:spcBef>
                          <a:spcAft>
                            <a:spcPts val="0"/>
                          </a:spcAft>
                          <a:buNone/>
                        </a:pPr>
                        <a:r>
                          <a:rPr lang="en-US" sz="2400" u="none" strike="noStrike" cap="none" spc="0" dirty="0">
                            <a:solidFill>
                              <a:srgbClr val="D6E7F5"/>
                            </a:solidFill>
                            <a:latin typeface="Verdana"/>
                          </a:rPr>
                          <a:t>HDI Ranking:</a:t>
                        </a:r>
                        <a:endParaRPr lang="en-US" dirty="0"/>
                      </a:p>
                    </a:txBody>
                    <a:tcPr marL="0" marR="0" marT="0" marB="0" anchor="ctr">
                      <a:lnL w="0">
                        <a:noFill/>
                      </a:lnL>
                      <a:lnR w="0">
                        <a:noFill/>
                      </a:lnR>
                      <a:lnT w="0">
                        <a:noFill/>
                      </a:lnT>
                      <a:lnB w="0">
                        <a:noFill/>
                      </a:lnB>
                      <a:lnTlToBr w="0">
                        <a:noFill/>
                      </a:lnTlToBr>
                      <a:lnBlToTr w="0">
                        <a:noFill/>
                      </a:lnBlToTr>
                      <a:noFill/>
                    </a:tcPr>
                  </a:tc>
                  <a:tc>
                    <a:txBody>
                      <a:bodyPr/>
                      <a:lstStyle/>
                      <a:p>
                        <a:pPr marL="0" marR="0" lvl="0" indent="0" algn="l" rtl="0">
                          <a:lnSpc>
                            <a:spcPct val="100000"/>
                          </a:lnSpc>
                          <a:spcBef>
                            <a:spcPts val="0"/>
                          </a:spcBef>
                          <a:spcAft>
                            <a:spcPts val="0"/>
                          </a:spcAft>
                          <a:buNone/>
                        </a:pPr>
                        <a:r>
                          <a:rPr lang="en-US" sz="2400" u="none" strike="noStrike" cap="none" spc="0" dirty="0">
                            <a:solidFill>
                              <a:srgbClr val="FFFFFF"/>
                            </a:solidFill>
                            <a:latin typeface="Verdana"/>
                          </a:rPr>
                          <a:t>161/193</a:t>
                        </a:r>
                        <a:endParaRPr lang="en-US" dirty="0"/>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738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21462"/>
            <a:ext cx="10648950" cy="5964838"/>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Pakistan's government normally alternates between inefficient, corrupt political parties and authoritarian military dictatorships. Power and wealth are concentrated in too few hands. This hinders economic and social development. Pakistan's economic prospects are grim as it faces inflation, high unemployment, increasing dependence on IMF bailouts, and constant emigration, in addition to widespread corruption. The country faces pressure from Islamist forces, and from troubles with India over the Kashmir region. Pray that the Lord would free Pakistan from spirits of lawlessness and violence that harm the nation. Pray for government that will move the nation forward.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8349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21462"/>
            <a:ext cx="10648950" cy="6503447"/>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Fundamentalist Islam (driven by many different factors) impacts the whole nation. There are dozens of Islamic terrorist organizations operating in Pakistan. Political parties appease radical Muslims, which empowers Islamism ever further.  It causes violence against religious minorities. Hundreds are murdered every year in terrorism-linked violence. Social and economic progress is difficult for non-Muslims (and </a:t>
            </a:r>
            <a:r>
              <a:rPr lang="en-US" sz="2800" dirty="0">
                <a:solidFill>
                  <a:srgbClr val="000000">
                    <a:alpha val="100000"/>
                  </a:srgbClr>
                </a:solidFill>
                <a:latin typeface="Trebuchet MS"/>
              </a:rPr>
              <a:t>non-Sunnis</a:t>
            </a:r>
            <a:r>
              <a:rPr lang="en-US" sz="2800" u="none" strike="noStrike" cap="none" spc="0" dirty="0">
                <a:solidFill>
                  <a:srgbClr val="000000">
                    <a:alpha val="100000"/>
                  </a:srgbClr>
                </a:solidFill>
                <a:latin typeface="Trebuchet MS"/>
              </a:rPr>
              <a:t>). Women who live under fundamentalist </a:t>
            </a:r>
            <a:r>
              <a:rPr lang="en-US" sz="2800" dirty="0">
                <a:solidFill>
                  <a:srgbClr val="000000">
                    <a:alpha val="100000"/>
                  </a:srgbClr>
                </a:solidFill>
                <a:latin typeface="Trebuchet MS"/>
              </a:rPr>
              <a:t>Islam</a:t>
            </a:r>
            <a:r>
              <a:rPr lang="en-US" sz="2800" u="none" strike="noStrike" cap="none" spc="0" dirty="0">
                <a:solidFill>
                  <a:srgbClr val="000000">
                    <a:alpha val="100000"/>
                  </a:srgbClr>
                </a:solidFill>
                <a:latin typeface="Trebuchet MS"/>
              </a:rPr>
              <a:t> have very few freedoms or rights. Education is minimal, and domestic abuse is widespread. Pray that the true nature of this type of Islam might become clear for all to see, so that it might lose its power.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2738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98271"/>
            <a:ext cx="10945433"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Religious minorities face discrimination and persecution in many forms. Christians, Hindus, and minority Muslim groups (Shi'a, </a:t>
            </a:r>
            <a:r>
              <a:rPr lang="en-US" sz="2800" u="none" strike="noStrike" cap="none" spc="0" dirty="0" err="1">
                <a:solidFill>
                  <a:srgbClr val="000000">
                    <a:alpha val="100000"/>
                  </a:srgbClr>
                </a:solidFill>
                <a:latin typeface="Trebuchet MS"/>
              </a:rPr>
              <a:t>Ahmaddiya</a:t>
            </a:r>
            <a:r>
              <a:rPr lang="en-US" sz="2800" u="none" strike="noStrike" cap="none" spc="0" dirty="0">
                <a:solidFill>
                  <a:srgbClr val="000000">
                    <a:alpha val="100000"/>
                  </a:srgbClr>
                </a:solidFill>
                <a:latin typeface="Trebuchet MS"/>
              </a:rPr>
              <a:t>) suffer the most. The famous "blasphemy law" allows the death penalty on anyone who insults Mohammed, and life in prison for anyone who damages a Quran. Extremists use this law to falsely accuse innocent </a:t>
            </a:r>
            <a:r>
              <a:rPr lang="en-US" sz="2800" dirty="0">
                <a:solidFill>
                  <a:srgbClr val="000000">
                    <a:alpha val="100000"/>
                  </a:srgbClr>
                </a:solidFill>
                <a:latin typeface="Trebuchet MS"/>
              </a:rPr>
              <a:t>people and stir</a:t>
            </a:r>
            <a:r>
              <a:rPr lang="en-US" sz="2800" u="none" strike="noStrike" cap="none" spc="0" dirty="0">
                <a:solidFill>
                  <a:srgbClr val="000000">
                    <a:alpha val="100000"/>
                  </a:srgbClr>
                </a:solidFill>
                <a:latin typeface="Trebuchet MS"/>
              </a:rPr>
              <a:t> up religious frenzy </a:t>
            </a:r>
            <a:r>
              <a:rPr lang="en-US" sz="2800" dirty="0">
                <a:solidFill>
                  <a:srgbClr val="000000">
                    <a:alpha val="100000"/>
                  </a:srgbClr>
                </a:solidFill>
                <a:latin typeface="Trebuchet MS"/>
              </a:rPr>
              <a:t>and mob justice</a:t>
            </a:r>
            <a:r>
              <a:rPr lang="en-US" sz="2800" u="none" strike="noStrike" cap="none" spc="0" dirty="0">
                <a:solidFill>
                  <a:srgbClr val="000000">
                    <a:alpha val="100000"/>
                  </a:srgbClr>
                </a:solidFill>
                <a:latin typeface="Trebuchet MS"/>
              </a:rPr>
              <a:t>. Enemies of Christ vandalize or destroy churches. They beat, murder, abduct, rape, or force conversion on </a:t>
            </a:r>
            <a:r>
              <a:rPr lang="en-US" sz="2800" dirty="0">
                <a:solidFill>
                  <a:srgbClr val="000000">
                    <a:alpha val="100000"/>
                  </a:srgbClr>
                </a:solidFill>
                <a:latin typeface="Trebuchet MS"/>
              </a:rPr>
              <a:t>religious</a:t>
            </a:r>
            <a:r>
              <a:rPr lang="en-US" sz="2800" u="none" strike="noStrike" cap="none" spc="0" dirty="0">
                <a:solidFill>
                  <a:srgbClr val="000000">
                    <a:alpha val="100000"/>
                  </a:srgbClr>
                </a:solidFill>
                <a:latin typeface="Trebuchet MS"/>
              </a:rPr>
              <a:t> minorities. Even amidst persecution, Pakistani Christians love their nation and want it to prosper. Pray that believers might always be ready to share about Jesus, and to repay violence with love.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7127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842162"/>
            <a:ext cx="10670911" cy="5426229"/>
          </a:xfrm>
          <a:prstGeom prst="rect">
            <a:avLst/>
          </a:prstGeom>
          <a:noFill/>
        </p:spPr>
        <p:txBody>
          <a:bodyPr vert="horz" wrap="square"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The Church continues to grow, despite many obstacles. Poverty, illiteracy, and lack of teaching opened the door to corruption, immorality, and low spiritual standards among Christians. Some Christians live devoted lives, committed to God, but the majority have a weak, immature faith. Common problems in churches include leadership struggles, greed, court cases, substance abuse, and divisions. Ask God to raise up humble, committed spiritual leaders with passion to serve the Church. Pray for more students in Bible and leadership training, wise and godly leaders, and adequate financial resources for Christian work.</a:t>
            </a:r>
          </a:p>
        </p:txBody>
      </p:sp>
      <p:sp>
        <p:nvSpPr>
          <p:cNvPr id="4" name="TextBox 3">
            <a:extLst>
              <a:ext uri="{FF2B5EF4-FFF2-40B4-BE49-F238E27FC236}">
                <a16:creationId xmlns:a16="http://schemas.microsoft.com/office/drawing/2014/main" id="{9CB5B617-AD4D-2FA8-F43F-A3B190891277}"/>
              </a:ext>
            </a:extLst>
          </p:cNvPr>
          <p:cNvSpPr txBox="1"/>
          <p:nvPr/>
        </p:nvSpPr>
        <p:spPr>
          <a:xfrm>
            <a:off x="761407" y="6350187"/>
            <a:ext cx="8841754" cy="369332"/>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dirty="0">
                <a:solidFill>
                  <a:srgbClr val="000000">
                    <a:alpha val="100000"/>
                  </a:srgbClr>
                </a:solidFill>
                <a:latin typeface="Trebuchet MS"/>
              </a:rPr>
              <a:t>Want to know more? Go to </a:t>
            </a:r>
            <a:r>
              <a:rPr lang="en-GB"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99B4E7-AC2C-4504-A5F6-BDF69B65473D}">
  <ds:schemaRefs>
    <ds:schemaRef ds:uri="http://schemas.microsoft.com/sharepoint/v3/contenttype/forms"/>
  </ds:schemaRefs>
</ds:datastoreItem>
</file>

<file path=customXml/itemProps2.xml><?xml version="1.0" encoding="utf-8"?>
<ds:datastoreItem xmlns:ds="http://schemas.openxmlformats.org/officeDocument/2006/customXml" ds:itemID="{7E564AD7-59FA-492A-8A3B-241FCB4BE59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CFFAF6D1-DC9E-44C3-B940-D26F92829874}"/>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Theme80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52</cp:revision>
  <dcterms:created xsi:type="dcterms:W3CDTF">2024-12-17T23:29:03Z</dcterms:created>
  <dcterms:modified xsi:type="dcterms:W3CDTF">2025-02-19T17:57:40Z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