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F52C2-7641-413E-FA60-2758D756C75E}" v="24" dt="2025-02-19T17:59:31.596"/>
    <p1510:client id="{1A637375-AE5D-5FCF-2AED-B11F791F97C9}" v="15" dt="2025-02-19T17:22:0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8A94FBCB-71E2-091D-FC81-95873E5761A1}"/>
    <pc:docChg chg="modSld">
      <pc:chgData name="Cathy Friesen" userId="S::cathy.friesen@operationworld.org::4b911d97-c06d-45ce-a5f8-d43e0fc64acb" providerId="AD" clId="Web-{8A94FBCB-71E2-091D-FC81-95873E5761A1}" dt="2025-01-06T23:06:40.723" v="1" actId="20577"/>
      <pc:docMkLst>
        <pc:docMk/>
      </pc:docMkLst>
      <pc:sldChg chg="modSp">
        <pc:chgData name="Cathy Friesen" userId="S::cathy.friesen@operationworld.org::4b911d97-c06d-45ce-a5f8-d43e0fc64acb" providerId="AD" clId="Web-{8A94FBCB-71E2-091D-FC81-95873E5761A1}" dt="2025-01-06T23:06:40.723" v="1" actId="20577"/>
        <pc:sldMkLst>
          <pc:docMk/>
          <pc:sldMk cId="0" sldId="257"/>
        </pc:sldMkLst>
        <pc:spChg chg="mod">
          <ac:chgData name="Cathy Friesen" userId="S::cathy.friesen@operationworld.org::4b911d97-c06d-45ce-a5f8-d43e0fc64acb" providerId="AD" clId="Web-{8A94FBCB-71E2-091D-FC81-95873E5761A1}" dt="2025-01-06T23:06:40.72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F5A1428-E1F2-CD95-DFAB-E9FC0A649312}"/>
    <pc:docChg chg="modSld">
      <pc:chgData name="John Friesen" userId="S::john.friesen@operationworld.org::9d3a757e-09a8-42a2-b315-fa47145d8ae5" providerId="AD" clId="Web-{9F5A1428-E1F2-CD95-DFAB-E9FC0A649312}" dt="2025-02-07T20:04:37.626" v="5" actId="1076"/>
      <pc:docMkLst>
        <pc:docMk/>
      </pc:docMkLst>
      <pc:sldChg chg="modSp">
        <pc:chgData name="John Friesen" userId="S::john.friesen@operationworld.org::9d3a757e-09a8-42a2-b315-fa47145d8ae5" providerId="AD" clId="Web-{9F5A1428-E1F2-CD95-DFAB-E9FC0A649312}" dt="2025-02-07T20:04:16.720" v="3"/>
        <pc:sldMkLst>
          <pc:docMk/>
          <pc:sldMk cId="0" sldId="258"/>
        </pc:sldMkLst>
        <pc:graphicFrameChg chg="modGraphic">
          <ac:chgData name="John Friesen" userId="S::john.friesen@operationworld.org::9d3a757e-09a8-42a2-b315-fa47145d8ae5" providerId="AD" clId="Web-{9F5A1428-E1F2-CD95-DFAB-E9FC0A649312}" dt="2025-02-07T20:04:16.720"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9F5A1428-E1F2-CD95-DFAB-E9FC0A649312}" dt="2025-02-07T20:04:37.626" v="5" actId="1076"/>
        <pc:sldMkLst>
          <pc:docMk/>
          <pc:sldMk cId="0" sldId="259"/>
        </pc:sldMkLst>
        <pc:spChg chg="add mod">
          <ac:chgData name="John Friesen" userId="S::john.friesen@operationworld.org::9d3a757e-09a8-42a2-b315-fa47145d8ae5" providerId="AD" clId="Web-{9F5A1428-E1F2-CD95-DFAB-E9FC0A649312}" dt="2025-02-07T20:04:37.626" v="5"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1A637375-AE5D-5FCF-2AED-B11F791F97C9}"/>
    <pc:docChg chg="modSld">
      <pc:chgData name="Kyle Eipperle" userId="S::kyle.eipperle@operationworld.org::68089f80-fb19-4956-8e3e-044c3583140d" providerId="AD" clId="Web-{1A637375-AE5D-5FCF-2AED-B11F791F97C9}" dt="2025-02-19T17:22:08.295" v="14" actId="1076"/>
      <pc:docMkLst>
        <pc:docMk/>
      </pc:docMkLst>
      <pc:sldChg chg="modSp">
        <pc:chgData name="Kyle Eipperle" userId="S::kyle.eipperle@operationworld.org::68089f80-fb19-4956-8e3e-044c3583140d" providerId="AD" clId="Web-{1A637375-AE5D-5FCF-2AED-B11F791F97C9}" dt="2025-02-19T17:22:08.295" v="14" actId="1076"/>
        <pc:sldMkLst>
          <pc:docMk/>
          <pc:sldMk cId="0" sldId="257"/>
        </pc:sldMkLst>
        <pc:grpChg chg="mod">
          <ac:chgData name="Kyle Eipperle" userId="S::kyle.eipperle@operationworld.org::68089f80-fb19-4956-8e3e-044c3583140d" providerId="AD" clId="Web-{1A637375-AE5D-5FCF-2AED-B11F791F97C9}" dt="2025-02-19T17:22:08.295" v="14" actId="1076"/>
          <ac:grpSpMkLst>
            <pc:docMk/>
            <pc:sldMk cId="0" sldId="257"/>
            <ac:grpSpMk id="4" creationId="{00000000-0000-0000-0000-000000000000}"/>
          </ac:grpSpMkLst>
        </pc:grpChg>
        <pc:picChg chg="mod">
          <ac:chgData name="Kyle Eipperle" userId="S::kyle.eipperle@operationworld.org::68089f80-fb19-4956-8e3e-044c3583140d" providerId="AD" clId="Web-{1A637375-AE5D-5FCF-2AED-B11F791F97C9}" dt="2025-02-19T17:22:08.295" v="13" actId="1076"/>
          <ac:picMkLst>
            <pc:docMk/>
            <pc:sldMk cId="0" sldId="257"/>
            <ac:picMk id="2" creationId="{00000000-0000-0000-0000-000000000000}"/>
          </ac:picMkLst>
        </pc:picChg>
      </pc:sldChg>
      <pc:sldChg chg="modSp">
        <pc:chgData name="Kyle Eipperle" userId="S::kyle.eipperle@operationworld.org::68089f80-fb19-4956-8e3e-044c3583140d" providerId="AD" clId="Web-{1A637375-AE5D-5FCF-2AED-B11F791F97C9}" dt="2025-02-19T17:21:18.215" v="3"/>
        <pc:sldMkLst>
          <pc:docMk/>
          <pc:sldMk cId="0" sldId="258"/>
        </pc:sldMkLst>
        <pc:graphicFrameChg chg="mod modGraphic">
          <ac:chgData name="Kyle Eipperle" userId="S::kyle.eipperle@operationworld.org::68089f80-fb19-4956-8e3e-044c3583140d" providerId="AD" clId="Web-{1A637375-AE5D-5FCF-2AED-B11F791F97C9}" dt="2025-02-19T17:21:18.215"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05BF52C2-7641-413E-FA60-2758D756C75E}"/>
    <pc:docChg chg="modSld">
      <pc:chgData name="John Friesen" userId="S::john.friesen@operationworld.org::9d3a757e-09a8-42a2-b315-fa47145d8ae5" providerId="AD" clId="Web-{05BF52C2-7641-413E-FA60-2758D756C75E}" dt="2025-02-19T17:59:29.658" v="20"/>
      <pc:docMkLst>
        <pc:docMk/>
      </pc:docMkLst>
      <pc:sldChg chg="modSp">
        <pc:chgData name="John Friesen" userId="S::john.friesen@operationworld.org::9d3a757e-09a8-42a2-b315-fa47145d8ae5" providerId="AD" clId="Web-{05BF52C2-7641-413E-FA60-2758D756C75E}" dt="2025-02-19T17:58:17.892" v="0" actId="14100"/>
        <pc:sldMkLst>
          <pc:docMk/>
          <pc:sldMk cId="0" sldId="257"/>
        </pc:sldMkLst>
        <pc:spChg chg="mod">
          <ac:chgData name="John Friesen" userId="S::john.friesen@operationworld.org::9d3a757e-09a8-42a2-b315-fa47145d8ae5" providerId="AD" clId="Web-{05BF52C2-7641-413E-FA60-2758D756C75E}" dt="2025-02-19T17:58:17.892" v="0" actId="14100"/>
          <ac:spMkLst>
            <pc:docMk/>
            <pc:sldMk cId="0" sldId="257"/>
            <ac:spMk id="5" creationId="{00000000-0000-0000-0000-000000000000}"/>
          </ac:spMkLst>
        </pc:spChg>
      </pc:sldChg>
      <pc:sldChg chg="modSp">
        <pc:chgData name="John Friesen" userId="S::john.friesen@operationworld.org::9d3a757e-09a8-42a2-b315-fa47145d8ae5" providerId="AD" clId="Web-{05BF52C2-7641-413E-FA60-2758D756C75E}" dt="2025-02-19T17:59:29.658" v="20"/>
        <pc:sldMkLst>
          <pc:docMk/>
          <pc:sldMk cId="0" sldId="258"/>
        </pc:sldMkLst>
        <pc:graphicFrameChg chg="mod modGraphic">
          <ac:chgData name="John Friesen" userId="S::john.friesen@operationworld.org::9d3a757e-09a8-42a2-b315-fa47145d8ae5" providerId="AD" clId="Web-{05BF52C2-7641-413E-FA60-2758D756C75E}" dt="2025-02-19T17:59:29.658" v="20"/>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486577" y="2000250"/>
            <a:ext cx="5715000" cy="2857500"/>
          </a:xfrm>
          <a:prstGeom prst="rect">
            <a:avLst/>
          </a:prstGeom>
          <a:noFill/>
        </p:spPr>
      </p:pic>
      <p:grpSp>
        <p:nvGrpSpPr>
          <p:cNvPr id="4" name="Group 3"/>
          <p:cNvGrpSpPr/>
          <p:nvPr/>
        </p:nvGrpSpPr>
        <p:grpSpPr>
          <a:xfrm>
            <a:off x="7392076" y="2705725"/>
            <a:ext cx="2699407" cy="1446550"/>
            <a:chOff x="6191250" y="2705725"/>
            <a:chExt cx="3368744" cy="1446550"/>
          </a:xfrm>
        </p:grpSpPr>
        <p:sp>
          <p:nvSpPr>
            <p:cNvPr id="5" name="TextBox 4"/>
            <p:cNvSpPr txBox="1"/>
            <p:nvPr/>
          </p:nvSpPr>
          <p:spPr>
            <a:xfrm>
              <a:off x="6191250" y="2705725"/>
              <a:ext cx="336874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00422"/>
                  </a:solidFill>
                  <a:latin typeface="Trebuchet MS"/>
                </a:rPr>
                <a:t>PRAYING FOR
</a:t>
              </a:r>
              <a:r>
                <a:rPr lang="en-US" sz="6000" u="none" strike="noStrike" cap="none" spc="0" dirty="0">
                  <a:solidFill>
                    <a:srgbClr val="D00422"/>
                  </a:solidFill>
                  <a:latin typeface="Trebuchet MS"/>
                </a:rPr>
                <a:t>OMAN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153824786"/>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Muscat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5,494,691</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Praise God that Oman enjoys an open and modern society compared to others in the region. All residents may practise their faith, and the government gave land to build places of worship! Wealth from the oil industry allowed a greater level of education and economic balance. Pray now for spiritual openness to the gospel among all peoples of Oman.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B041670E-8CEB-4FD0-B3CE-C5977DFF8F16}"/>
</file>

<file path=customXml/itemProps2.xml><?xml version="1.0" encoding="utf-8"?>
<ds:datastoreItem xmlns:ds="http://schemas.openxmlformats.org/officeDocument/2006/customXml" ds:itemID="{C4194FE6-3963-4813-9DF7-D9C5F06F53B8}">
  <ds:schemaRefs>
    <ds:schemaRef ds:uri="http://schemas.microsoft.com/sharepoint/v3/contenttype/forms"/>
  </ds:schemaRefs>
</ds:datastoreItem>
</file>

<file path=customXml/itemProps3.xml><?xml version="1.0" encoding="utf-8"?>
<ds:datastoreItem xmlns:ds="http://schemas.openxmlformats.org/officeDocument/2006/customXml" ds:itemID="{CD8E15C3-246F-4AC6-8662-129130415D8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2024-12-17T23:29:02Z</dcterms:created>
  <dcterms:modified xsi:type="dcterms:W3CDTF">2025-02-19T17:59:37Z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