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17EB4-2860-C44D-213D-D625E4CBF769}" v="26" dt="2025-02-19T18:05:25.885"/>
    <p1510:client id="{61A4BBF2-A30D-FF4F-5CD7-3A6A3177C03B}" v="46" dt="2025-02-19T17:27:49.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30F377DF-C5A6-6AF5-95DC-2E5EA402A0E8}"/>
    <pc:docChg chg="modSld">
      <pc:chgData name="John Friesen" userId="S::john.friesen@operationworld.org::9d3a757e-09a8-42a2-b315-fa47145d8ae5" providerId="AD" clId="Web-{30F377DF-C5A6-6AF5-95DC-2E5EA402A0E8}" dt="2025-02-07T20:03:16.661" v="4"/>
      <pc:docMkLst>
        <pc:docMk/>
      </pc:docMkLst>
      <pc:sldChg chg="modSp">
        <pc:chgData name="John Friesen" userId="S::john.friesen@operationworld.org::9d3a757e-09a8-42a2-b315-fa47145d8ae5" providerId="AD" clId="Web-{30F377DF-C5A6-6AF5-95DC-2E5EA402A0E8}" dt="2025-02-07T20:03:16.661" v="4"/>
        <pc:sldMkLst>
          <pc:docMk/>
          <pc:sldMk cId="0" sldId="258"/>
        </pc:sldMkLst>
        <pc:graphicFrameChg chg="mod modGraphic">
          <ac:chgData name="John Friesen" userId="S::john.friesen@operationworld.org::9d3a757e-09a8-42a2-b315-fa47145d8ae5" providerId="AD" clId="Web-{30F377DF-C5A6-6AF5-95DC-2E5EA402A0E8}" dt="2025-02-07T20:03:16.661" v="4"/>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3F71EB88-9150-3306-9ECA-9DEF85C80DDF}"/>
    <pc:docChg chg="modSld">
      <pc:chgData name="Cathy Friesen" userId="S::cathy.friesen@operationworld.org::4b911d97-c06d-45ce-a5f8-d43e0fc64acb" providerId="AD" clId="Web-{3F71EB88-9150-3306-9ECA-9DEF85C80DDF}" dt="2025-01-06T23:06:01.477" v="1" actId="20577"/>
      <pc:docMkLst>
        <pc:docMk/>
      </pc:docMkLst>
      <pc:sldChg chg="modSp">
        <pc:chgData name="Cathy Friesen" userId="S::cathy.friesen@operationworld.org::4b911d97-c06d-45ce-a5f8-d43e0fc64acb" providerId="AD" clId="Web-{3F71EB88-9150-3306-9ECA-9DEF85C80DDF}" dt="2025-01-06T23:06:01.477" v="1" actId="20577"/>
        <pc:sldMkLst>
          <pc:docMk/>
          <pc:sldMk cId="0" sldId="257"/>
        </pc:sldMkLst>
        <pc:spChg chg="mod">
          <ac:chgData name="Cathy Friesen" userId="S::cathy.friesen@operationworld.org::4b911d97-c06d-45ce-a5f8-d43e0fc64acb" providerId="AD" clId="Web-{3F71EB88-9150-3306-9ECA-9DEF85C80DDF}" dt="2025-01-06T23:06:01.477"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61A4BBF2-A30D-FF4F-5CD7-3A6A3177C03B}"/>
    <pc:docChg chg="modSld">
      <pc:chgData name="Kyle Eipperle" userId="S::kyle.eipperle@operationworld.org::68089f80-fb19-4956-8e3e-044c3583140d" providerId="AD" clId="Web-{61A4BBF2-A30D-FF4F-5CD7-3A6A3177C03B}" dt="2025-02-19T17:27:49.313" v="28" actId="1076"/>
      <pc:docMkLst>
        <pc:docMk/>
      </pc:docMkLst>
      <pc:sldChg chg="modSp">
        <pc:chgData name="Kyle Eipperle" userId="S::kyle.eipperle@operationworld.org::68089f80-fb19-4956-8e3e-044c3583140d" providerId="AD" clId="Web-{61A4BBF2-A30D-FF4F-5CD7-3A6A3177C03B}" dt="2025-02-19T17:23:45.287" v="4" actId="14100"/>
        <pc:sldMkLst>
          <pc:docMk/>
          <pc:sldMk cId="0" sldId="257"/>
        </pc:sldMkLst>
        <pc:grpChg chg="mod">
          <ac:chgData name="Kyle Eipperle" userId="S::kyle.eipperle@operationworld.org::68089f80-fb19-4956-8e3e-044c3583140d" providerId="AD" clId="Web-{61A4BBF2-A30D-FF4F-5CD7-3A6A3177C03B}" dt="2025-02-19T17:23:45.287" v="4" actId="14100"/>
          <ac:grpSpMkLst>
            <pc:docMk/>
            <pc:sldMk cId="0" sldId="257"/>
            <ac:grpSpMk id="4" creationId="{00000000-0000-0000-0000-000000000000}"/>
          </ac:grpSpMkLst>
        </pc:grpChg>
        <pc:picChg chg="mod">
          <ac:chgData name="Kyle Eipperle" userId="S::kyle.eipperle@operationworld.org::68089f80-fb19-4956-8e3e-044c3583140d" providerId="AD" clId="Web-{61A4BBF2-A30D-FF4F-5CD7-3A6A3177C03B}" dt="2025-02-19T17:23:39.318" v="2" actId="1076"/>
          <ac:picMkLst>
            <pc:docMk/>
            <pc:sldMk cId="0" sldId="257"/>
            <ac:picMk id="2" creationId="{00000000-0000-0000-0000-000000000000}"/>
          </ac:picMkLst>
        </pc:picChg>
      </pc:sldChg>
      <pc:sldChg chg="addSp modSp">
        <pc:chgData name="Kyle Eipperle" userId="S::kyle.eipperle@operationworld.org::68089f80-fb19-4956-8e3e-044c3583140d" providerId="AD" clId="Web-{61A4BBF2-A30D-FF4F-5CD7-3A6A3177C03B}" dt="2025-02-19T17:27:49.313" v="28" actId="1076"/>
        <pc:sldMkLst>
          <pc:docMk/>
          <pc:sldMk cId="0" sldId="259"/>
        </pc:sldMkLst>
        <pc:spChg chg="mod">
          <ac:chgData name="Kyle Eipperle" userId="S::kyle.eipperle@operationworld.org::68089f80-fb19-4956-8e3e-044c3583140d" providerId="AD" clId="Web-{61A4BBF2-A30D-FF4F-5CD7-3A6A3177C03B}" dt="2025-02-19T17:27:49.297" v="27" actId="1076"/>
          <ac:spMkLst>
            <pc:docMk/>
            <pc:sldMk cId="0" sldId="259"/>
            <ac:spMk id="2" creationId="{00000000-0000-0000-0000-000000000000}"/>
          </ac:spMkLst>
        </pc:spChg>
        <pc:spChg chg="mod">
          <ac:chgData name="Kyle Eipperle" userId="S::kyle.eipperle@operationworld.org::68089f80-fb19-4956-8e3e-044c3583140d" providerId="AD" clId="Web-{61A4BBF2-A30D-FF4F-5CD7-3A6A3177C03B}" dt="2025-02-19T17:27:49.313" v="28" actId="1076"/>
          <ac:spMkLst>
            <pc:docMk/>
            <pc:sldMk cId="0" sldId="259"/>
            <ac:spMk id="3" creationId="{00000000-0000-0000-0000-000000000000}"/>
          </ac:spMkLst>
        </pc:spChg>
        <pc:spChg chg="add">
          <ac:chgData name="Kyle Eipperle" userId="S::kyle.eipperle@operationworld.org::68089f80-fb19-4956-8e3e-044c3583140d" providerId="AD" clId="Web-{61A4BBF2-A30D-FF4F-5CD7-3A6A3177C03B}" dt="2025-02-19T17:27:30.078" v="26"/>
          <ac:spMkLst>
            <pc:docMk/>
            <pc:sldMk cId="0" sldId="259"/>
            <ac:spMk id="4" creationId="{9CB5B617-AD4D-2FA8-F43F-A3B190891277}"/>
          </ac:spMkLst>
        </pc:spChg>
      </pc:sldChg>
    </pc:docChg>
  </pc:docChgLst>
  <pc:docChgLst>
    <pc:chgData name="John Friesen" userId="S::john.friesen@operationworld.org::9d3a757e-09a8-42a2-b315-fa47145d8ae5" providerId="AD" clId="Web-{41C17EB4-2860-C44D-213D-D625E4CBF769}"/>
    <pc:docChg chg="modSld">
      <pc:chgData name="John Friesen" userId="S::john.friesen@operationworld.org::9d3a757e-09a8-42a2-b315-fa47145d8ae5" providerId="AD" clId="Web-{41C17EB4-2860-C44D-213D-D625E4CBF769}" dt="2025-02-19T18:05:18.322" v="22"/>
      <pc:docMkLst>
        <pc:docMk/>
      </pc:docMkLst>
      <pc:sldChg chg="modSp">
        <pc:chgData name="John Friesen" userId="S::john.friesen@operationworld.org::9d3a757e-09a8-42a2-b315-fa47145d8ae5" providerId="AD" clId="Web-{41C17EB4-2860-C44D-213D-D625E4CBF769}" dt="2025-02-19T18:04:12.978" v="1" actId="1076"/>
        <pc:sldMkLst>
          <pc:docMk/>
          <pc:sldMk cId="0" sldId="257"/>
        </pc:sldMkLst>
        <pc:spChg chg="mod">
          <ac:chgData name="John Friesen" userId="S::john.friesen@operationworld.org::9d3a757e-09a8-42a2-b315-fa47145d8ae5" providerId="AD" clId="Web-{41C17EB4-2860-C44D-213D-D625E4CBF769}" dt="2025-02-19T18:04:12.978" v="1" actId="1076"/>
          <ac:spMkLst>
            <pc:docMk/>
            <pc:sldMk cId="0" sldId="257"/>
            <ac:spMk id="5" creationId="{00000000-0000-0000-0000-000000000000}"/>
          </ac:spMkLst>
        </pc:spChg>
      </pc:sldChg>
      <pc:sldChg chg="modSp">
        <pc:chgData name="John Friesen" userId="S::john.friesen@operationworld.org::9d3a757e-09a8-42a2-b315-fa47145d8ae5" providerId="AD" clId="Web-{41C17EB4-2860-C44D-213D-D625E4CBF769}" dt="2025-02-19T18:05:18.322" v="22"/>
        <pc:sldMkLst>
          <pc:docMk/>
          <pc:sldMk cId="0" sldId="258"/>
        </pc:sldMkLst>
        <pc:graphicFrameChg chg="mod modGraphic">
          <ac:chgData name="John Friesen" userId="S::john.friesen@operationworld.org::9d3a757e-09a8-42a2-b315-fa47145d8ae5" providerId="AD" clId="Web-{41C17EB4-2860-C44D-213D-D625E4CBF769}" dt="2025-02-19T18:05:18.322" v="22"/>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505450"/>
          <a:chOff x="285750" y="285750"/>
          <a:chExt cx="6191250" cy="5505450"/>
        </a:xfrm>
      </p:grpSpPr>
      <p:pic>
        <p:nvPicPr>
          <p:cNvPr id="2" name="Country Flag" descr="The country flag"/>
          <p:cNvPicPr>
            <a:picLocks noChangeAspect="1"/>
          </p:cNvPicPr>
          <p:nvPr/>
        </p:nvPicPr>
        <p:blipFill>
          <a:blip r:embed="rId3"/>
          <a:stretch>
            <a:fillRect/>
          </a:stretch>
        </p:blipFill>
        <p:spPr>
          <a:xfrm>
            <a:off x="1345304" y="1343025"/>
            <a:ext cx="5715000" cy="4162425"/>
          </a:xfrm>
          <a:prstGeom prst="rect">
            <a:avLst/>
          </a:prstGeom>
          <a:noFill/>
        </p:spPr>
      </p:pic>
      <p:grpSp>
        <p:nvGrpSpPr>
          <p:cNvPr id="4" name="Group 3"/>
          <p:cNvGrpSpPr/>
          <p:nvPr/>
        </p:nvGrpSpPr>
        <p:grpSpPr>
          <a:xfrm>
            <a:off x="7525422" y="2705725"/>
            <a:ext cx="3056132" cy="1435983"/>
            <a:chOff x="6517574" y="2705725"/>
            <a:chExt cx="3631548" cy="1435983"/>
          </a:xfrm>
        </p:grpSpPr>
        <p:sp>
          <p:nvSpPr>
            <p:cNvPr id="5" name="TextBox 4"/>
            <p:cNvSpPr txBox="1"/>
            <p:nvPr/>
          </p:nvSpPr>
          <p:spPr>
            <a:xfrm>
              <a:off x="6517574" y="2705725"/>
              <a:ext cx="3631548" cy="1435983"/>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11E5B"/>
                  </a:solidFill>
                  <a:latin typeface="Trebuchet MS"/>
                </a:rPr>
                <a:t>PRAYING FOR
</a:t>
              </a:r>
              <a:r>
                <a:rPr lang="en-US" sz="6000" u="none" strike="noStrike" cap="none" spc="0" dirty="0">
                  <a:solidFill>
                    <a:srgbClr val="111E5B"/>
                  </a:solidFill>
                  <a:latin typeface="Trebuchet MS"/>
                </a:rPr>
                <a:t>NORWAY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10250"/>
            <a:chOff x="285750" y="285750"/>
            <a:chExt cx="6010275" cy="58102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071408258"/>
                </p:ext>
              </p:extLst>
            </p:nvPr>
          </p:nvGraphicFramePr>
          <p:xfrm>
            <a:off x="381000" y="857250"/>
            <a:ext cx="5819776" cy="52387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Oslo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5,623,071</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Norwegian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1034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871781"/>
            <a:ext cx="10922047"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Norway has a </a:t>
            </a:r>
            <a:r>
              <a:rPr lang="en-US" sz="2800" dirty="0">
                <a:solidFill>
                  <a:srgbClr val="000000">
                    <a:alpha val="100000"/>
                  </a:srgbClr>
                </a:solidFill>
                <a:latin typeface="Trebuchet MS"/>
              </a:rPr>
              <a:t>strong spiritual</a:t>
            </a:r>
            <a:r>
              <a:rPr lang="en-US" sz="2800" u="none" strike="noStrike" cap="none" spc="0" dirty="0">
                <a:solidFill>
                  <a:srgbClr val="000000">
                    <a:alpha val="100000"/>
                  </a:srgbClr>
                </a:solidFill>
                <a:latin typeface="Trebuchet MS"/>
              </a:rPr>
              <a:t> heritage, and influence from </a:t>
            </a:r>
            <a:r>
              <a:rPr lang="en-US" sz="2800" dirty="0">
                <a:solidFill>
                  <a:srgbClr val="000000">
                    <a:alpha val="100000"/>
                  </a:srgbClr>
                </a:solidFill>
                <a:latin typeface="Trebuchet MS"/>
              </a:rPr>
              <a:t>past prayer</a:t>
            </a:r>
            <a:r>
              <a:rPr lang="en-US" sz="2800" u="none" strike="noStrike" cap="none" spc="0" dirty="0">
                <a:solidFill>
                  <a:srgbClr val="000000">
                    <a:alpha val="100000"/>
                  </a:srgbClr>
                </a:solidFill>
                <a:latin typeface="Trebuchet MS"/>
              </a:rPr>
              <a:t> and revival movements </a:t>
            </a:r>
            <a:r>
              <a:rPr lang="en-US" sz="2800" dirty="0">
                <a:solidFill>
                  <a:srgbClr val="000000">
                    <a:alpha val="100000"/>
                  </a:srgbClr>
                </a:solidFill>
                <a:latin typeface="Trebuchet MS"/>
              </a:rPr>
              <a:t>remains</a:t>
            </a:r>
            <a:r>
              <a:rPr lang="en-US" sz="2800" u="none" strike="noStrike" cap="none" spc="0" dirty="0">
                <a:solidFill>
                  <a:srgbClr val="000000">
                    <a:alpha val="100000"/>
                  </a:srgbClr>
                </a:solidFill>
                <a:latin typeface="Trebuchet MS"/>
              </a:rPr>
              <a:t> clear. The Lutheran Church is the most evangelical of all the state churches in Europe. Other denominations (Free Churches) also contribute to church life, and of these, Pentecostal and charismatic groups have the most members. But Norway faces the same battles as other European societies, where people believe that different religions or moral practices can be true for different people, or in different situations. Pray for a new revival, and for a deep commitment to biblical faith and practice.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73">
  <a:themeElements>
    <a:clrScheme name="Theme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2F2C854F-76DC-4CCF-8F25-CFDCE290DA8C}"/>
</file>

<file path=customXml/itemProps2.xml><?xml version="1.0" encoding="utf-8"?>
<ds:datastoreItem xmlns:ds="http://schemas.openxmlformats.org/officeDocument/2006/customXml" ds:itemID="{BA23453A-45B1-4700-90F7-567862041299}">
  <ds:schemaRefs>
    <ds:schemaRef ds:uri="http://schemas.microsoft.com/sharepoint/v3/contenttype/forms"/>
  </ds:schemaRefs>
</ds:datastoreItem>
</file>

<file path=customXml/itemProps3.xml><?xml version="1.0" encoding="utf-8"?>
<ds:datastoreItem xmlns:ds="http://schemas.openxmlformats.org/officeDocument/2006/customXml" ds:itemID="{FB279756-2B04-40BC-8FFF-EC4E78BAF6DD}">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Theme73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29</cp:revision>
  <dcterms:created xsi:type="dcterms:W3CDTF">2024-12-17T23:29:02Z</dcterms:created>
  <dcterms:modified xsi:type="dcterms:W3CDTF">2025-02-19T18:05:33Z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