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FFC40-5E40-4EE3-7F21-8D52A793C609}" v="5" dt="2025-02-19T17:29:21.625"/>
    <p1510:client id="{944C1707-8627-1196-0029-10D940794827}" v="20" dt="2025-02-19T18:06:51.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BDE4B9E-E9C3-81FA-C9B5-E74C3784ED6D}"/>
    <pc:docChg chg="modSld">
      <pc:chgData name="John Friesen" userId="S::john.friesen@operationworld.org::9d3a757e-09a8-42a2-b315-fa47145d8ae5" providerId="AD" clId="Web-{6BDE4B9E-E9C3-81FA-C9B5-E74C3784ED6D}" dt="2025-02-07T20:00:59.689" v="3" actId="1076"/>
      <pc:docMkLst>
        <pc:docMk/>
      </pc:docMkLst>
      <pc:sldChg chg="modSp">
        <pc:chgData name="John Friesen" userId="S::john.friesen@operationworld.org::9d3a757e-09a8-42a2-b315-fa47145d8ae5" providerId="AD" clId="Web-{6BDE4B9E-E9C3-81FA-C9B5-E74C3784ED6D}" dt="2025-02-07T20:00:48.205" v="1"/>
        <pc:sldMkLst>
          <pc:docMk/>
          <pc:sldMk cId="0" sldId="258"/>
        </pc:sldMkLst>
        <pc:graphicFrameChg chg="modGraphic">
          <ac:chgData name="John Friesen" userId="S::john.friesen@operationworld.org::9d3a757e-09a8-42a2-b315-fa47145d8ae5" providerId="AD" clId="Web-{6BDE4B9E-E9C3-81FA-C9B5-E74C3784ED6D}" dt="2025-02-07T20:00:48.205" v="1"/>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6BDE4B9E-E9C3-81FA-C9B5-E74C3784ED6D}" dt="2025-02-07T20:00:59.689" v="3" actId="1076"/>
        <pc:sldMkLst>
          <pc:docMk/>
          <pc:sldMk cId="0" sldId="259"/>
        </pc:sldMkLst>
        <pc:spChg chg="add mod">
          <ac:chgData name="John Friesen" userId="S::john.friesen@operationworld.org::9d3a757e-09a8-42a2-b315-fa47145d8ae5" providerId="AD" clId="Web-{6BDE4B9E-E9C3-81FA-C9B5-E74C3784ED6D}" dt="2025-02-07T20:00:59.689" v="3"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944C1707-8627-1196-0029-10D940794827}"/>
    <pc:docChg chg="modSld">
      <pc:chgData name="John Friesen" userId="S::john.friesen@operationworld.org::9d3a757e-09a8-42a2-b315-fa47145d8ae5" providerId="AD" clId="Web-{944C1707-8627-1196-0029-10D940794827}" dt="2025-02-19T18:06:41.695" v="17"/>
      <pc:docMkLst>
        <pc:docMk/>
      </pc:docMkLst>
      <pc:sldChg chg="modSp">
        <pc:chgData name="John Friesen" userId="S::john.friesen@operationworld.org::9d3a757e-09a8-42a2-b315-fa47145d8ae5" providerId="AD" clId="Web-{944C1707-8627-1196-0029-10D940794827}" dt="2025-02-19T18:05:56.554" v="2" actId="14100"/>
        <pc:sldMkLst>
          <pc:docMk/>
          <pc:sldMk cId="0" sldId="257"/>
        </pc:sldMkLst>
        <pc:spChg chg="mod">
          <ac:chgData name="John Friesen" userId="S::john.friesen@operationworld.org::9d3a757e-09a8-42a2-b315-fa47145d8ae5" providerId="AD" clId="Web-{944C1707-8627-1196-0029-10D940794827}" dt="2025-02-19T18:05:56.554" v="2" actId="14100"/>
          <ac:spMkLst>
            <pc:docMk/>
            <pc:sldMk cId="0" sldId="257"/>
            <ac:spMk id="5" creationId="{00000000-0000-0000-0000-000000000000}"/>
          </ac:spMkLst>
        </pc:spChg>
        <pc:grpChg chg="mod">
          <ac:chgData name="John Friesen" userId="S::john.friesen@operationworld.org::9d3a757e-09a8-42a2-b315-fa47145d8ae5" providerId="AD" clId="Web-{944C1707-8627-1196-0029-10D940794827}" dt="2025-02-19T18:05:53.804" v="1" actId="1076"/>
          <ac:grpSpMkLst>
            <pc:docMk/>
            <pc:sldMk cId="0" sldId="257"/>
            <ac:grpSpMk id="4" creationId="{00000000-0000-0000-0000-000000000000}"/>
          </ac:grpSpMkLst>
        </pc:grpChg>
        <pc:picChg chg="mod">
          <ac:chgData name="John Friesen" userId="S::john.friesen@operationworld.org::9d3a757e-09a8-42a2-b315-fa47145d8ae5" providerId="AD" clId="Web-{944C1707-8627-1196-0029-10D940794827}" dt="2025-02-19T18:05:53.804" v="0" actId="1076"/>
          <ac:picMkLst>
            <pc:docMk/>
            <pc:sldMk cId="0" sldId="257"/>
            <ac:picMk id="2" creationId="{00000000-0000-0000-0000-000000000000}"/>
          </ac:picMkLst>
        </pc:picChg>
      </pc:sldChg>
      <pc:sldChg chg="modSp">
        <pc:chgData name="John Friesen" userId="S::john.friesen@operationworld.org::9d3a757e-09a8-42a2-b315-fa47145d8ae5" providerId="AD" clId="Web-{944C1707-8627-1196-0029-10D940794827}" dt="2025-02-19T18:06:41.695" v="17"/>
        <pc:sldMkLst>
          <pc:docMk/>
          <pc:sldMk cId="0" sldId="258"/>
        </pc:sldMkLst>
        <pc:graphicFrameChg chg="mod modGraphic">
          <ac:chgData name="John Friesen" userId="S::john.friesen@operationworld.org::9d3a757e-09a8-42a2-b315-fa47145d8ae5" providerId="AD" clId="Web-{944C1707-8627-1196-0029-10D940794827}" dt="2025-02-19T18:06:41.695" v="1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304CAC0-2F00-AA58-E583-050E7BF69016}"/>
    <pc:docChg chg="modSld">
      <pc:chgData name="Cathy Friesen" userId="S::cathy.friesen@operationworld.org::4b911d97-c06d-45ce-a5f8-d43e0fc64acb" providerId="AD" clId="Web-{B304CAC0-2F00-AA58-E583-050E7BF69016}" dt="2025-01-06T23:05:39.151" v="1" actId="20577"/>
      <pc:docMkLst>
        <pc:docMk/>
      </pc:docMkLst>
      <pc:sldChg chg="modSp">
        <pc:chgData name="Cathy Friesen" userId="S::cathy.friesen@operationworld.org::4b911d97-c06d-45ce-a5f8-d43e0fc64acb" providerId="AD" clId="Web-{B304CAC0-2F00-AA58-E583-050E7BF69016}" dt="2025-01-06T23:05:39.151" v="1" actId="20577"/>
        <pc:sldMkLst>
          <pc:docMk/>
          <pc:sldMk cId="0" sldId="257"/>
        </pc:sldMkLst>
        <pc:spChg chg="mod">
          <ac:chgData name="Cathy Friesen" userId="S::cathy.friesen@operationworld.org::4b911d97-c06d-45ce-a5f8-d43e0fc64acb" providerId="AD" clId="Web-{B304CAC0-2F00-AA58-E583-050E7BF69016}" dt="2025-01-06T23:05:39.151"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067FFC40-5E40-4EE3-7F21-8D52A793C609}"/>
    <pc:docChg chg="modSld">
      <pc:chgData name="Kyle Eipperle" userId="S::kyle.eipperle@operationworld.org::68089f80-fb19-4956-8e3e-044c3583140d" providerId="AD" clId="Web-{067FFC40-5E40-4EE3-7F21-8D52A793C609}" dt="2025-02-19T17:29:21.625" v="4" actId="14100"/>
      <pc:docMkLst>
        <pc:docMk/>
      </pc:docMkLst>
      <pc:sldChg chg="modSp">
        <pc:chgData name="Kyle Eipperle" userId="S::kyle.eipperle@operationworld.org::68089f80-fb19-4956-8e3e-044c3583140d" providerId="AD" clId="Web-{067FFC40-5E40-4EE3-7F21-8D52A793C609}" dt="2025-02-19T17:29:21.625" v="4" actId="14100"/>
        <pc:sldMkLst>
          <pc:docMk/>
          <pc:sldMk cId="0" sldId="257"/>
        </pc:sldMkLst>
        <pc:grpChg chg="mod">
          <ac:chgData name="Kyle Eipperle" userId="S::kyle.eipperle@operationworld.org::68089f80-fb19-4956-8e3e-044c3583140d" providerId="AD" clId="Web-{067FFC40-5E40-4EE3-7F21-8D52A793C609}" dt="2025-02-19T17:29:21.625" v="4" actId="14100"/>
          <ac:grpSpMkLst>
            <pc:docMk/>
            <pc:sldMk cId="0" sldId="257"/>
            <ac:grpSpMk id="4" creationId="{00000000-0000-0000-0000-000000000000}"/>
          </ac:grpSpMkLst>
        </pc:grpChg>
        <pc:picChg chg="mod">
          <ac:chgData name="Kyle Eipperle" userId="S::kyle.eipperle@operationworld.org::68089f80-fb19-4956-8e3e-044c3583140d" providerId="AD" clId="Web-{067FFC40-5E40-4EE3-7F21-8D52A793C609}" dt="2025-02-19T17:29:15.172" v="2"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153624" y="2000250"/>
            <a:ext cx="5715000" cy="2857500"/>
          </a:xfrm>
          <a:prstGeom prst="rect">
            <a:avLst/>
          </a:prstGeom>
          <a:noFill/>
        </p:spPr>
      </p:pic>
      <p:grpSp>
        <p:nvGrpSpPr>
          <p:cNvPr id="4" name="Group 3"/>
          <p:cNvGrpSpPr/>
          <p:nvPr/>
        </p:nvGrpSpPr>
        <p:grpSpPr>
          <a:xfrm>
            <a:off x="7059124" y="1705525"/>
            <a:ext cx="3978175" cy="3370079"/>
            <a:chOff x="6191250" y="1805461"/>
            <a:chExt cx="4188881" cy="3270143"/>
          </a:xfrm>
        </p:grpSpPr>
        <p:sp>
          <p:nvSpPr>
            <p:cNvPr id="5" name="TextBox 4"/>
            <p:cNvSpPr txBox="1"/>
            <p:nvPr/>
          </p:nvSpPr>
          <p:spPr>
            <a:xfrm>
              <a:off x="6191250" y="1805461"/>
              <a:ext cx="4188881" cy="3270143"/>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42DA3"/>
                  </a:solidFill>
                  <a:latin typeface="Trebuchet MS"/>
                </a:rPr>
                <a:t>PRAYING FOR
</a:t>
              </a:r>
              <a:r>
                <a:rPr lang="en-US" sz="6000" u="none" strike="noStrike" cap="none" spc="0" dirty="0">
                  <a:solidFill>
                    <a:srgbClr val="242DA3"/>
                  </a:solidFill>
                  <a:latin typeface="Trebuchet MS"/>
                </a:rPr>
                <a:t>NORTHERN MARIANA ISLANDS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99489536"/>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Saipan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43,541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Chamorro; Carolinian;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indigenous Chamorro majority were baptized as Catholics, but their deeper beliefs and worldview betray an underlying animist outlook. Pray that the light of the gospel may shine on this people. Although Catholicism's influence is waning, evangelical outreach is only recent. Pray for the ministry of the numerous Bible-believing churches from various denominations and from the YWAM base in Saipan.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CE79524E-7CE0-4694-AA27-0B21B02BD08D}"/>
</file>

<file path=customXml/itemProps2.xml><?xml version="1.0" encoding="utf-8"?>
<ds:datastoreItem xmlns:ds="http://schemas.openxmlformats.org/officeDocument/2006/customXml" ds:itemID="{67E7C4D0-91F0-47E6-92ED-F3DDEEE80EB1}">
  <ds:schemaRefs>
    <ds:schemaRef ds:uri="http://schemas.microsoft.com/sharepoint/v3/contenttype/forms"/>
  </ds:schemaRefs>
</ds:datastoreItem>
</file>

<file path=customXml/itemProps3.xml><?xml version="1.0" encoding="utf-8"?>
<ds:datastoreItem xmlns:ds="http://schemas.openxmlformats.org/officeDocument/2006/customXml" ds:itemID="{50F495E0-E451-4373-B49B-6623D4E56A2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2024-12-17T23:29:00Z</dcterms:created>
  <dcterms:modified xsi:type="dcterms:W3CDTF">2025-02-19T18:06:55Z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