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13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9BE7C-06BA-5308-8C0E-46AD2A16E5AC}" v="26" dt="2025-02-19T18:08:36.449"/>
    <p1510:client id="{BE59ED52-EDBB-3691-153A-916ECC5E6FCA}" v="3" dt="2025-02-19T17:31:01.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D9A81015-CF19-08E8-B536-E308A120EEDA}"/>
    <pc:docChg chg="modSld">
      <pc:chgData name="John Friesen" userId="S::john.friesen@operationworld.org::9d3a757e-09a8-42a2-b315-fa47145d8ae5" providerId="AD" clId="Web-{D9A81015-CF19-08E8-B536-E308A120EEDA}" dt="2025-02-07T19:59:57.181" v="4" actId="1076"/>
      <pc:docMkLst>
        <pc:docMk/>
      </pc:docMkLst>
      <pc:sldChg chg="modSp">
        <pc:chgData name="John Friesen" userId="S::john.friesen@operationworld.org::9d3a757e-09a8-42a2-b315-fa47145d8ae5" providerId="AD" clId="Web-{D9A81015-CF19-08E8-B536-E308A120EEDA}" dt="2025-02-07T19:59:42.368" v="2"/>
        <pc:sldMkLst>
          <pc:docMk/>
          <pc:sldMk cId="0" sldId="258"/>
        </pc:sldMkLst>
        <pc:graphicFrameChg chg="modGraphic">
          <ac:chgData name="John Friesen" userId="S::john.friesen@operationworld.org::9d3a757e-09a8-42a2-b315-fa47145d8ae5" providerId="AD" clId="Web-{D9A81015-CF19-08E8-B536-E308A120EEDA}" dt="2025-02-07T19:59:42.368" v="2"/>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D9A81015-CF19-08E8-B536-E308A120EEDA}" dt="2025-02-07T19:59:57.181" v="4" actId="1076"/>
        <pc:sldMkLst>
          <pc:docMk/>
          <pc:sldMk cId="0" sldId="259"/>
        </pc:sldMkLst>
        <pc:spChg chg="add mod">
          <ac:chgData name="John Friesen" userId="S::john.friesen@operationworld.org::9d3a757e-09a8-42a2-b315-fa47145d8ae5" providerId="AD" clId="Web-{D9A81015-CF19-08E8-B536-E308A120EEDA}" dt="2025-02-07T19:59:57.181" v="4"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72856C1A-047F-83F3-EC92-81D00E710A4A}"/>
    <pc:docChg chg="modSld">
      <pc:chgData name="Cathy Friesen" userId="S::cathy.friesen@operationworld.org::4b911d97-c06d-45ce-a5f8-d43e0fc64acb" providerId="AD" clId="Web-{72856C1A-047F-83F3-EC92-81D00E710A4A}" dt="2025-01-06T23:04:46.426" v="1" actId="20577"/>
      <pc:docMkLst>
        <pc:docMk/>
      </pc:docMkLst>
      <pc:sldChg chg="modSp">
        <pc:chgData name="Cathy Friesen" userId="S::cathy.friesen@operationworld.org::4b911d97-c06d-45ce-a5f8-d43e0fc64acb" providerId="AD" clId="Web-{72856C1A-047F-83F3-EC92-81D00E710A4A}" dt="2025-01-06T23:04:46.426" v="1" actId="20577"/>
        <pc:sldMkLst>
          <pc:docMk/>
          <pc:sldMk cId="0" sldId="257"/>
        </pc:sldMkLst>
        <pc:spChg chg="mod">
          <ac:chgData name="Cathy Friesen" userId="S::cathy.friesen@operationworld.org::4b911d97-c06d-45ce-a5f8-d43e0fc64acb" providerId="AD" clId="Web-{72856C1A-047F-83F3-EC92-81D00E710A4A}" dt="2025-01-06T23:04:46.426" v="1" actId="20577"/>
          <ac:spMkLst>
            <pc:docMk/>
            <pc:sldMk cId="0" sldId="257"/>
            <ac:spMk id="5" creationId="{00000000-0000-0000-0000-000000000000}"/>
          </ac:spMkLst>
        </pc:spChg>
      </pc:sldChg>
    </pc:docChg>
  </pc:docChgLst>
  <pc:docChgLst>
    <pc:chgData name="Kyle Eipperle" userId="S::kyle.eipperle@operationworld.org::68089f80-fb19-4956-8e3e-044c3583140d" providerId="AD" clId="Web-{BE59ED52-EDBB-3691-153A-916ECC5E6FCA}"/>
    <pc:docChg chg="modSld">
      <pc:chgData name="Kyle Eipperle" userId="S::kyle.eipperle@operationworld.org::68089f80-fb19-4956-8e3e-044c3583140d" providerId="AD" clId="Web-{BE59ED52-EDBB-3691-153A-916ECC5E6FCA}" dt="2025-02-19T17:31:01.606" v="2" actId="14100"/>
      <pc:docMkLst>
        <pc:docMk/>
      </pc:docMkLst>
      <pc:sldChg chg="modSp">
        <pc:chgData name="Kyle Eipperle" userId="S::kyle.eipperle@operationworld.org::68089f80-fb19-4956-8e3e-044c3583140d" providerId="AD" clId="Web-{BE59ED52-EDBB-3691-153A-916ECC5E6FCA}" dt="2025-02-19T17:31:01.606" v="2" actId="14100"/>
        <pc:sldMkLst>
          <pc:docMk/>
          <pc:sldMk cId="0" sldId="257"/>
        </pc:sldMkLst>
        <pc:grpChg chg="mod">
          <ac:chgData name="Kyle Eipperle" userId="S::kyle.eipperle@operationworld.org::68089f80-fb19-4956-8e3e-044c3583140d" providerId="AD" clId="Web-{BE59ED52-EDBB-3691-153A-916ECC5E6FCA}" dt="2025-02-19T17:31:01.606" v="2" actId="14100"/>
          <ac:grpSpMkLst>
            <pc:docMk/>
            <pc:sldMk cId="0" sldId="257"/>
            <ac:grpSpMk id="4" creationId="{00000000-0000-0000-0000-000000000000}"/>
          </ac:grpSpMkLst>
        </pc:grpChg>
        <pc:picChg chg="mod">
          <ac:chgData name="Kyle Eipperle" userId="S::kyle.eipperle@operationworld.org::68089f80-fb19-4956-8e3e-044c3583140d" providerId="AD" clId="Web-{BE59ED52-EDBB-3691-153A-916ECC5E6FCA}" dt="2025-02-19T17:30:53.950"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A579BE7C-06BA-5308-8C0E-46AD2A16E5AC}"/>
    <pc:docChg chg="modSld">
      <pc:chgData name="John Friesen" userId="S::john.friesen@operationworld.org::9d3a757e-09a8-42a2-b315-fa47145d8ae5" providerId="AD" clId="Web-{A579BE7C-06BA-5308-8C0E-46AD2A16E5AC}" dt="2025-02-19T18:08:25.230" v="23"/>
      <pc:docMkLst>
        <pc:docMk/>
      </pc:docMkLst>
      <pc:sldChg chg="modSp">
        <pc:chgData name="John Friesen" userId="S::john.friesen@operationworld.org::9d3a757e-09a8-42a2-b315-fa47145d8ae5" providerId="AD" clId="Web-{A579BE7C-06BA-5308-8C0E-46AD2A16E5AC}" dt="2025-02-19T18:07:08.839" v="0" actId="14100"/>
        <pc:sldMkLst>
          <pc:docMk/>
          <pc:sldMk cId="0" sldId="257"/>
        </pc:sldMkLst>
        <pc:spChg chg="mod">
          <ac:chgData name="John Friesen" userId="S::john.friesen@operationworld.org::9d3a757e-09a8-42a2-b315-fa47145d8ae5" providerId="AD" clId="Web-{A579BE7C-06BA-5308-8C0E-46AD2A16E5AC}" dt="2025-02-19T18:07:08.839" v="0" actId="14100"/>
          <ac:spMkLst>
            <pc:docMk/>
            <pc:sldMk cId="0" sldId="257"/>
            <ac:spMk id="5" creationId="{00000000-0000-0000-0000-000000000000}"/>
          </ac:spMkLst>
        </pc:spChg>
      </pc:sldChg>
      <pc:sldChg chg="modSp">
        <pc:chgData name="John Friesen" userId="S::john.friesen@operationworld.org::9d3a757e-09a8-42a2-b315-fa47145d8ae5" providerId="AD" clId="Web-{A579BE7C-06BA-5308-8C0E-46AD2A16E5AC}" dt="2025-02-19T18:08:25.230" v="23"/>
        <pc:sldMkLst>
          <pc:docMk/>
          <pc:sldMk cId="0" sldId="258"/>
        </pc:sldMkLst>
        <pc:graphicFrameChg chg="mod modGraphic">
          <ac:chgData name="John Friesen" userId="S::john.friesen@operationworld.org::9d3a757e-09a8-42a2-b315-fa47145d8ae5" providerId="AD" clId="Web-{A579BE7C-06BA-5308-8C0E-46AD2A16E5AC}" dt="2025-02-19T18:08:25.230" v="2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822591" y="2000250"/>
            <a:ext cx="5715000" cy="2857500"/>
          </a:xfrm>
          <a:prstGeom prst="rect">
            <a:avLst/>
          </a:prstGeom>
          <a:noFill/>
        </p:spPr>
      </p:pic>
      <p:grpSp>
        <p:nvGrpSpPr>
          <p:cNvPr id="4" name="Group 3"/>
          <p:cNvGrpSpPr/>
          <p:nvPr/>
        </p:nvGrpSpPr>
        <p:grpSpPr>
          <a:xfrm>
            <a:off x="6728092" y="2244060"/>
            <a:ext cx="4401248" cy="2369880"/>
            <a:chOff x="6191250" y="2244060"/>
            <a:chExt cx="4709189" cy="2369880"/>
          </a:xfrm>
        </p:grpSpPr>
        <p:sp>
          <p:nvSpPr>
            <p:cNvPr id="5" name="TextBox 4"/>
            <p:cNvSpPr txBox="1"/>
            <p:nvPr/>
          </p:nvSpPr>
          <p:spPr>
            <a:xfrm>
              <a:off x="6191250" y="2244060"/>
              <a:ext cx="4709189"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91326"/>
                  </a:solidFill>
                  <a:latin typeface="Trebuchet MS"/>
                </a:rPr>
                <a:t>PRAYING FOR
</a:t>
              </a:r>
              <a:r>
                <a:rPr lang="en-US" sz="6000" u="none" strike="noStrike" cap="none" spc="0" dirty="0">
                  <a:solidFill>
                    <a:srgbClr val="C91326"/>
                  </a:solidFill>
                  <a:latin typeface="Trebuchet MS"/>
                </a:rPr>
                <a:t>NORTH MACEDONIA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42343304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Skopje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1,813,791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Macedonian, Albanian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Ethnic divisions dominate politics and society. The large Albanian population feels more connected with Albania and Kosovo than with other groups in North Macedonia. Nearby Greece, Bulgaria, and Serbia each have plans for North Macedonia. Economic struggles lead many to leave the country, or to migrate to cities. Many of the 2,000 villages have disappeared. Pray for wisdom for the government, and pray that divided communities might find ways to build their nation together.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44F0079B-834F-4683-915D-6ACC06B9E5EB}"/>
</file>

<file path=customXml/itemProps2.xml><?xml version="1.0" encoding="utf-8"?>
<ds:datastoreItem xmlns:ds="http://schemas.openxmlformats.org/officeDocument/2006/customXml" ds:itemID="{DA357E62-84E8-4969-8CBF-B55D14746916}">
  <ds:schemaRefs>
    <ds:schemaRef ds:uri="http://schemas.microsoft.com/sharepoint/v3/contenttype/forms"/>
  </ds:schemaRefs>
</ds:datastoreItem>
</file>

<file path=customXml/itemProps3.xml><?xml version="1.0" encoding="utf-8"?>
<ds:datastoreItem xmlns:ds="http://schemas.openxmlformats.org/officeDocument/2006/customXml" ds:itemID="{E58AE7E7-BC2F-48FA-B3D0-012DD5AD00A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2024-12-17T23:28:58Z</dcterms:created>
  <dcterms:modified xsi:type="dcterms:W3CDTF">2025-02-19T18:08:37Z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