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88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FFD227-8582-3BDE-C457-4AE31F26E8AB}" v="40" dt="2025-02-19T22:21:29.6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625C2E00-CB33-69CD-DB3B-CBA36EC68660}"/>
    <pc:docChg chg="modSld">
      <pc:chgData name="John Friesen" userId="S::john.friesen@operationworld.org::9d3a757e-09a8-42a2-b315-fa47145d8ae5" providerId="AD" clId="Web-{625C2E00-CB33-69CD-DB3B-CBA36EC68660}" dt="2025-02-07T19:57:45.354" v="43" actId="1076"/>
      <pc:docMkLst>
        <pc:docMk/>
      </pc:docMkLst>
      <pc:sldChg chg="modSp">
        <pc:chgData name="John Friesen" userId="S::john.friesen@operationworld.org::9d3a757e-09a8-42a2-b315-fa47145d8ae5" providerId="AD" clId="Web-{625C2E00-CB33-69CD-DB3B-CBA36EC68660}" dt="2025-02-07T19:57:29.791" v="41"/>
        <pc:sldMkLst>
          <pc:docMk/>
          <pc:sldMk cId="0" sldId="258"/>
        </pc:sldMkLst>
        <pc:graphicFrameChg chg="mod modGraphic">
          <ac:chgData name="John Friesen" userId="S::john.friesen@operationworld.org::9d3a757e-09a8-42a2-b315-fa47145d8ae5" providerId="AD" clId="Web-{625C2E00-CB33-69CD-DB3B-CBA36EC68660}" dt="2025-02-07T19:57:29.791" v="41"/>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625C2E00-CB33-69CD-DB3B-CBA36EC68660}" dt="2025-02-07T19:57:45.354" v="43" actId="1076"/>
        <pc:sldMkLst>
          <pc:docMk/>
          <pc:sldMk cId="0" sldId="259"/>
        </pc:sldMkLst>
        <pc:spChg chg="add mod">
          <ac:chgData name="John Friesen" userId="S::john.friesen@operationworld.org::9d3a757e-09a8-42a2-b315-fa47145d8ae5" providerId="AD" clId="Web-{625C2E00-CB33-69CD-DB3B-CBA36EC68660}" dt="2025-02-07T19:57:45.354" v="43" actId="1076"/>
          <ac:spMkLst>
            <pc:docMk/>
            <pc:sldMk cId="0" sldId="259"/>
            <ac:spMk id="4" creationId="{9CB5B617-AD4D-2FA8-F43F-A3B190891277}"/>
          </ac:spMkLst>
        </pc:spChg>
      </pc:sldChg>
    </pc:docChg>
  </pc:docChgLst>
  <pc:docChgLst>
    <pc:chgData name="Cathy Friesen" userId="S::cathy.friesen@operationworld.org::4b911d97-c06d-45ce-a5f8-d43e0fc64acb" providerId="AD" clId="Web-{376A5DF2-AC58-EEDC-84B7-B42E7380E7ED}"/>
    <pc:docChg chg="modSld">
      <pc:chgData name="Cathy Friesen" userId="S::cathy.friesen@operationworld.org::4b911d97-c06d-45ce-a5f8-d43e0fc64acb" providerId="AD" clId="Web-{376A5DF2-AC58-EEDC-84B7-B42E7380E7ED}" dt="2025-01-06T23:03:48.865" v="1" actId="20577"/>
      <pc:docMkLst>
        <pc:docMk/>
      </pc:docMkLst>
      <pc:sldChg chg="modSp">
        <pc:chgData name="Cathy Friesen" userId="S::cathy.friesen@operationworld.org::4b911d97-c06d-45ce-a5f8-d43e0fc64acb" providerId="AD" clId="Web-{376A5DF2-AC58-EEDC-84B7-B42E7380E7ED}" dt="2025-01-06T23:03:48.865" v="1" actId="20577"/>
        <pc:sldMkLst>
          <pc:docMk/>
          <pc:sldMk cId="0" sldId="257"/>
        </pc:sldMkLst>
        <pc:spChg chg="mod">
          <ac:chgData name="Cathy Friesen" userId="S::cathy.friesen@operationworld.org::4b911d97-c06d-45ce-a5f8-d43e0fc64acb" providerId="AD" clId="Web-{376A5DF2-AC58-EEDC-84B7-B42E7380E7ED}" dt="2025-01-06T23:03:48.865"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8BFFD227-8582-3BDE-C457-4AE31F26E8AB}"/>
    <pc:docChg chg="modSld">
      <pc:chgData name="John Friesen" userId="S::john.friesen@operationworld.org::9d3a757e-09a8-42a2-b315-fa47145d8ae5" providerId="AD" clId="Web-{8BFFD227-8582-3BDE-C457-4AE31F26E8AB}" dt="2025-02-19T22:21:27.201" v="34"/>
      <pc:docMkLst>
        <pc:docMk/>
      </pc:docMkLst>
      <pc:sldChg chg="modSp">
        <pc:chgData name="John Friesen" userId="S::john.friesen@operationworld.org::9d3a757e-09a8-42a2-b315-fa47145d8ae5" providerId="AD" clId="Web-{8BFFD227-8582-3BDE-C457-4AE31F26E8AB}" dt="2025-02-19T22:21:27.201" v="34"/>
        <pc:sldMkLst>
          <pc:docMk/>
          <pc:sldMk cId="0" sldId="258"/>
        </pc:sldMkLst>
        <pc:graphicFrameChg chg="mod modGraphic">
          <ac:chgData name="John Friesen" userId="S::john.friesen@operationworld.org::9d3a757e-09a8-42a2-b315-fa47145d8ae5" providerId="AD" clId="Web-{8BFFD227-8582-3BDE-C457-4AE31F26E8AB}" dt="2025-02-19T22:21:27.201" v="34"/>
          <ac:graphicFrameMkLst>
            <pc:docMk/>
            <pc:sldMk cId="0" sldId="258"/>
            <ac:graphicFrameMk id="5" creationId="{00000000-0000-0000-0000-000000000000}"/>
          </ac:graphicFrameMkLst>
        </pc:graphicFrameChg>
      </pc:sldChg>
    </pc:docChg>
  </pc:docChgLst>
  <pc:docChgLst>
    <pc:chgData clId="Web-{6F1D5BC6-2AEF-8BA7-D40E-772F3D8B0225}"/>
    <pc:docChg chg="modSld">
      <pc:chgData name="" userId="" providerId="" clId="Web-{6F1D5BC6-2AEF-8BA7-D40E-772F3D8B0225}" dt="2025-02-17T04:56:25.583" v="1" actId="20577"/>
      <pc:docMkLst>
        <pc:docMk/>
      </pc:docMkLst>
      <pc:sldChg chg="modSp">
        <pc:chgData name="" userId="" providerId="" clId="Web-{6F1D5BC6-2AEF-8BA7-D40E-772F3D8B0225}" dt="2025-02-17T04:56:25.583" v="1" actId="20577"/>
        <pc:sldMkLst>
          <pc:docMk/>
          <pc:sldMk cId="0" sldId="257"/>
        </pc:sldMkLst>
        <pc:spChg chg="mod">
          <ac:chgData name="" userId="" providerId="" clId="Web-{6F1D5BC6-2AEF-8BA7-D40E-772F3D8B0225}" dt="2025-02-17T04:56:25.583" v="1" actId="20577"/>
          <ac:spMkLst>
            <pc:docMk/>
            <pc:sldMk cId="0" sldId="257"/>
            <ac:spMk id="5" creationId="{00000000-0000-0000-0000-000000000000}"/>
          </ac:spMkLst>
        </pc:spChg>
      </pc:sldChg>
    </pc:docChg>
  </pc:docChgLst>
  <pc:docChgLst>
    <pc:chgData name="Jason Mandryk" userId="S::jason.mandryk@operationworld.org::69f238d9-e84d-44e5-aa58-b9aaca2cc301" providerId="AD" clId="Web-{6F1D5BC6-2AEF-8BA7-D40E-772F3D8B0225}"/>
    <pc:docChg chg="modSld">
      <pc:chgData name="Jason Mandryk" userId="S::jason.mandryk@operationworld.org::69f238d9-e84d-44e5-aa58-b9aaca2cc301" providerId="AD" clId="Web-{6F1D5BC6-2AEF-8BA7-D40E-772F3D8B0225}" dt="2025-02-17T04:58:07.649" v="17"/>
      <pc:docMkLst>
        <pc:docMk/>
      </pc:docMkLst>
      <pc:sldChg chg="modSp">
        <pc:chgData name="Jason Mandryk" userId="S::jason.mandryk@operationworld.org::69f238d9-e84d-44e5-aa58-b9aaca2cc301" providerId="AD" clId="Web-{6F1D5BC6-2AEF-8BA7-D40E-772F3D8B0225}" dt="2025-02-17T04:56:48.224" v="5" actId="1076"/>
        <pc:sldMkLst>
          <pc:docMk/>
          <pc:sldMk cId="0" sldId="257"/>
        </pc:sldMkLst>
        <pc:spChg chg="mod">
          <ac:chgData name="Jason Mandryk" userId="S::jason.mandryk@operationworld.org::69f238d9-e84d-44e5-aa58-b9aaca2cc301" providerId="AD" clId="Web-{6F1D5BC6-2AEF-8BA7-D40E-772F3D8B0225}" dt="2025-02-17T04:56:31.098" v="3" actId="14100"/>
          <ac:spMkLst>
            <pc:docMk/>
            <pc:sldMk cId="0" sldId="257"/>
            <ac:spMk id="5" creationId="{00000000-0000-0000-0000-000000000000}"/>
          </ac:spMkLst>
        </pc:spChg>
        <pc:grpChg chg="mod">
          <ac:chgData name="Jason Mandryk" userId="S::jason.mandryk@operationworld.org::69f238d9-e84d-44e5-aa58-b9aaca2cc301" providerId="AD" clId="Web-{6F1D5BC6-2AEF-8BA7-D40E-772F3D8B0225}" dt="2025-02-17T04:56:44.318" v="4" actId="1076"/>
          <ac:grpSpMkLst>
            <pc:docMk/>
            <pc:sldMk cId="0" sldId="257"/>
            <ac:grpSpMk id="4" creationId="{00000000-0000-0000-0000-000000000000}"/>
          </ac:grpSpMkLst>
        </pc:grpChg>
        <pc:picChg chg="mod">
          <ac:chgData name="Jason Mandryk" userId="S::jason.mandryk@operationworld.org::69f238d9-e84d-44e5-aa58-b9aaca2cc301" providerId="AD" clId="Web-{6F1D5BC6-2AEF-8BA7-D40E-772F3D8B0225}" dt="2025-02-17T04:56:48.224" v="5" actId="1076"/>
          <ac:picMkLst>
            <pc:docMk/>
            <pc:sldMk cId="0" sldId="257"/>
            <ac:picMk id="2" creationId="{00000000-0000-0000-0000-000000000000}"/>
          </ac:picMkLst>
        </pc:picChg>
      </pc:sldChg>
      <pc:sldChg chg="modSp">
        <pc:chgData name="Jason Mandryk" userId="S::jason.mandryk@operationworld.org::69f238d9-e84d-44e5-aa58-b9aaca2cc301" providerId="AD" clId="Web-{6F1D5BC6-2AEF-8BA7-D40E-772F3D8B0225}" dt="2025-02-17T04:58:07.649" v="17"/>
        <pc:sldMkLst>
          <pc:docMk/>
          <pc:sldMk cId="0" sldId="258"/>
        </pc:sldMkLst>
        <pc:graphicFrameChg chg="mod modGraphic">
          <ac:chgData name="Jason Mandryk" userId="S::jason.mandryk@operationworld.org::69f238d9-e84d-44e5-aa58-b9aaca2cc301" providerId="AD" clId="Web-{6F1D5BC6-2AEF-8BA7-D40E-772F3D8B0225}" dt="2025-02-17T04:58:07.649" v="17"/>
          <ac:graphicFrameMkLst>
            <pc:docMk/>
            <pc:sldMk cId="0" sldId="258"/>
            <ac:graphicFrameMk id="5" creationId="{00000000-0000-0000-0000-000000000000}"/>
          </ac:graphicFrameMkLst>
        </pc:graphicFrameChg>
      </pc:sldChg>
      <pc:sldChg chg="modSp">
        <pc:chgData name="Jason Mandryk" userId="S::jason.mandryk@operationworld.org::69f238d9-e84d-44e5-aa58-b9aaca2cc301" providerId="AD" clId="Web-{6F1D5BC6-2AEF-8BA7-D40E-772F3D8B0225}" dt="2025-02-17T04:57:41.460" v="12" actId="1076"/>
        <pc:sldMkLst>
          <pc:docMk/>
          <pc:sldMk cId="0" sldId="260"/>
        </pc:sldMkLst>
        <pc:spChg chg="mod">
          <ac:chgData name="Jason Mandryk" userId="S::jason.mandryk@operationworld.org::69f238d9-e84d-44e5-aa58-b9aaca2cc301" providerId="AD" clId="Web-{6F1D5BC6-2AEF-8BA7-D40E-772F3D8B0225}" dt="2025-02-17T04:57:41.460" v="12" actId="1076"/>
          <ac:spMkLst>
            <pc:docMk/>
            <pc:sldMk cId="0" sldId="260"/>
            <ac:spMk id="2" creationId="{00000000-0000-0000-0000-000000000000}"/>
          </ac:spMkLst>
        </pc:spChg>
        <pc:spChg chg="mod">
          <ac:chgData name="Jason Mandryk" userId="S::jason.mandryk@operationworld.org::69f238d9-e84d-44e5-aa58-b9aaca2cc301" providerId="AD" clId="Web-{6F1D5BC6-2AEF-8BA7-D40E-772F3D8B0225}" dt="2025-02-17T04:57:36.804" v="11" actId="1076"/>
          <ac:spMkLst>
            <pc:docMk/>
            <pc:sldMk cId="0" sldId="260"/>
            <ac:spMk id="3" creationId="{00000000-0000-0000-0000-000000000000}"/>
          </ac:spMkLst>
        </pc:spChg>
      </pc:sldChg>
      <pc:sldChg chg="modSp">
        <pc:chgData name="Jason Mandryk" userId="S::jason.mandryk@operationworld.org::69f238d9-e84d-44e5-aa58-b9aaca2cc301" providerId="AD" clId="Web-{6F1D5BC6-2AEF-8BA7-D40E-772F3D8B0225}" dt="2025-02-17T04:57:54.132" v="15" actId="1076"/>
        <pc:sldMkLst>
          <pc:docMk/>
          <pc:sldMk cId="0" sldId="261"/>
        </pc:sldMkLst>
        <pc:spChg chg="mod">
          <ac:chgData name="Jason Mandryk" userId="S::jason.mandryk@operationworld.org::69f238d9-e84d-44e5-aa58-b9aaca2cc301" providerId="AD" clId="Web-{6F1D5BC6-2AEF-8BA7-D40E-772F3D8B0225}" dt="2025-02-17T04:57:54.132" v="15" actId="1076"/>
          <ac:spMkLst>
            <pc:docMk/>
            <pc:sldMk cId="0" sldId="261"/>
            <ac:spMk id="2" creationId="{00000000-0000-0000-0000-000000000000}"/>
          </ac:spMkLst>
        </pc:spChg>
        <pc:spChg chg="mod">
          <ac:chgData name="Jason Mandryk" userId="S::jason.mandryk@operationworld.org::69f238d9-e84d-44e5-aa58-b9aaca2cc301" providerId="AD" clId="Web-{6F1D5BC6-2AEF-8BA7-D40E-772F3D8B0225}" dt="2025-02-17T04:57:50.773" v="14" actId="1076"/>
          <ac:spMkLst>
            <pc:docMk/>
            <pc:sldMk cId="0" sldId="261"/>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5"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857750"/>
          <a:chOff x="285750" y="285750"/>
          <a:chExt cx="6191250" cy="4857750"/>
        </a:xfrm>
      </p:grpSpPr>
      <p:pic>
        <p:nvPicPr>
          <p:cNvPr id="2" name="Country Flag" descr="The country flag"/>
          <p:cNvPicPr>
            <a:picLocks noChangeAspect="1"/>
          </p:cNvPicPr>
          <p:nvPr/>
        </p:nvPicPr>
        <p:blipFill>
          <a:blip r:embed="rId3"/>
          <a:stretch>
            <a:fillRect/>
          </a:stretch>
        </p:blipFill>
        <p:spPr>
          <a:xfrm>
            <a:off x="856758" y="2000250"/>
            <a:ext cx="5715000" cy="2857500"/>
          </a:xfrm>
          <a:prstGeom prst="rect">
            <a:avLst/>
          </a:prstGeom>
          <a:noFill/>
        </p:spPr>
      </p:pic>
      <p:grpSp>
        <p:nvGrpSpPr>
          <p:cNvPr id="4" name="Group 3"/>
          <p:cNvGrpSpPr/>
          <p:nvPr/>
        </p:nvGrpSpPr>
        <p:grpSpPr>
          <a:xfrm>
            <a:off x="7311304" y="2562810"/>
            <a:ext cx="3816191" cy="1754326"/>
            <a:chOff x="6191250" y="2551837"/>
            <a:chExt cx="3816191" cy="1754326"/>
          </a:xfrm>
        </p:grpSpPr>
        <p:sp>
          <p:nvSpPr>
            <p:cNvPr id="5" name="TextBox 4"/>
            <p:cNvSpPr txBox="1"/>
            <p:nvPr/>
          </p:nvSpPr>
          <p:spPr>
            <a:xfrm>
              <a:off x="6191250" y="2551837"/>
              <a:ext cx="3816191" cy="1754326"/>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3600" u="none" strike="noStrike" cap="none" spc="0" dirty="0">
                  <a:solidFill>
                    <a:srgbClr val="2F884F"/>
                  </a:solidFill>
                  <a:latin typeface="Trebuchet MS"/>
                </a:rPr>
                <a:t>PRAYING FOR
</a:t>
              </a:r>
              <a:r>
                <a:rPr lang="en-US" sz="7200" u="none" strike="noStrike" cap="none" spc="0" dirty="0">
                  <a:solidFill>
                    <a:srgbClr val="2F884F"/>
                  </a:solidFill>
                  <a:latin typeface="Trebuchet MS"/>
                </a:rPr>
                <a:t>NIGERIA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99810"/>
            <a:chOff x="285750" y="285750"/>
            <a:chExt cx="6010275" cy="609981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470942774"/>
                </p:ext>
              </p:extLst>
            </p:nvPr>
          </p:nvGraphicFramePr>
          <p:xfrm>
            <a:off x="381000" y="857250"/>
            <a:ext cx="5819776" cy="552831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Abuja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237,527,782</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English. Hausa, Yoruba, Igbo and Pidgin English widely used.</a:t>
                        </a:r>
                        <a:endParaRPr lang="en-US"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52.7 yrs (235th/236)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lvl="0" indent="0" algn="l">
                          <a:lnSpc>
                            <a:spcPct val="100000"/>
                          </a:lnSpc>
                          <a:spcBef>
                            <a:spcPts val="0"/>
                          </a:spcBef>
                          <a:spcAft>
                            <a:spcPts val="0"/>
                          </a:spcAft>
                          <a:buNone/>
                        </a:pPr>
                        <a:r>
                          <a:rPr lang="en-US" sz="2400" b="0" i="0" u="none" strike="noStrike" cap="none" spc="0" noProof="0" dirty="0">
                            <a:solidFill>
                              <a:srgbClr val="D6E7F5"/>
                            </a:solidFill>
                            <a:latin typeface="Verdana"/>
                          </a:rPr>
                          <a:t>HDI Ranking:</a:t>
                        </a:r>
                        <a:endParaRPr lang="en-US" dirty="0"/>
                      </a:p>
                    </a:txBody>
                    <a:tcPr marL="0" marR="0" marT="0" marB="0" anchor="ctr">
                      <a:lnL w="0">
                        <a:noFill/>
                      </a:lnL>
                      <a:lnR w="0">
                        <a:noFill/>
                      </a:lnR>
                      <a:lnT w="0">
                        <a:noFill/>
                      </a:lnT>
                      <a:lnB w="0">
                        <a:noFill/>
                      </a:lnB>
                      <a:lnTlToBr w="0">
                        <a:noFill/>
                      </a:lnTlToBr>
                      <a:lnBlToTr w="0">
                        <a:noFill/>
                      </a:lnBlToTr>
                      <a:noFill/>
                    </a:tcPr>
                  </a:tc>
                  <a:tc>
                    <a:txBody>
                      <a:bodyPr/>
                      <a:lstStyle/>
                      <a:p>
                        <a:pPr marL="0" lvl="0" indent="0" algn="l">
                          <a:lnSpc>
                            <a:spcPct val="100000"/>
                          </a:lnSpc>
                          <a:spcBef>
                            <a:spcPts val="0"/>
                          </a:spcBef>
                          <a:spcAft>
                            <a:spcPts val="0"/>
                          </a:spcAft>
                          <a:buNone/>
                        </a:pPr>
                        <a:r>
                          <a:rPr lang="en-US" sz="2400" u="none" strike="noStrike" cap="none" spc="0" dirty="0">
                            <a:solidFill>
                              <a:srgbClr val="FFFFFF"/>
                            </a:solidFill>
                            <a:latin typeface="Verdana"/>
                          </a:rPr>
                          <a:t>163/193</a:t>
                        </a:r>
                      </a:p>
                    </a:txBody>
                    <a:tcPr marL="0" marR="0" marT="0" marB="0" anchor="ctr">
                      <a:lnL w="0">
                        <a:noFill/>
                      </a:lnL>
                      <a:lnR w="0">
                        <a:noFill/>
                      </a:lnR>
                      <a:lnT w="0">
                        <a:noFill/>
                      </a:lnT>
                      <a:lnB w="0">
                        <a:noFill/>
                      </a:lnB>
                      <a:lnTlToBr w="0">
                        <a:noFill/>
                      </a:lnTlToBr>
                      <a:lnBlToTr w="0">
                        <a:noFill/>
                      </a:lnBlToTr>
                      <a:noFill/>
                    </a:tcPr>
                  </a:tc>
                  <a:extLst>
                    <a:ext uri="{0D108BD9-81ED-4DB2-BD59-A6C34878D82A}">
                      <a16:rowId xmlns:a16="http://schemas.microsoft.com/office/drawing/2014/main" val="329166407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51.3 %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30.8 %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Persecution Rank: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Church growth has been massive and remains so. A large majority of West Africa's evangelicals live in Nigeria. Nigeria has the world's 4th, and possibly 3rd, highest number of evangelicals in the world. Catholics, Anglicans, traditional Protestant groups, and newer Pentecostal and charismatic groups all grow. Much growth comes from among Muslims and those who follow tribal religions. This growth often happened quietly, in less obvious ways. Praise God for the millions who have come to know Him in Nigeria!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247005"/>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05436"/>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776326"/>
            <a:ext cx="10648950" cy="5964838"/>
          </a:xfrm>
          <a:prstGeom prst="rect">
            <a:avLst/>
          </a:prstGeom>
          <a:noFill/>
        </p:spPr>
        <p:txBody>
          <a:bodyPr vert="horz" lIns="91440" tIns="45720" rIns="91440" bIns="45720" rtlCol="0" anchor="t" anchorCtr="0">
            <a:spAutoFit/>
          </a:bodyPr>
          <a:lstStyle/>
          <a:p>
            <a:pPr marL="0" marR="0" lvl="0" indent="0" algn="l" rtl="0" fontAlgn="base">
              <a:lnSpc>
                <a:spcPct val="125000"/>
              </a:lnSpc>
              <a:spcBef>
                <a:spcPts val="0"/>
              </a:spcBef>
              <a:spcAft>
                <a:spcPts val="0"/>
              </a:spcAft>
            </a:pPr>
            <a:r>
              <a:rPr lang="en-US" sz="2800" u="none" strike="noStrike" cap="none" spc="0" dirty="0">
                <a:solidFill>
                  <a:srgbClr val="000000">
                    <a:alpha val="100000"/>
                  </a:srgbClr>
                </a:solidFill>
                <a:latin typeface="Trebuchet MS"/>
              </a:rPr>
              <a:t>Nigeria's greatest spiritual challenge is discipleship, not Islam, not corruption, and not even the need for missions. The Church grew so fast that many new believers have little chance to be discipled. Much division and false teaching enters into churches. Prosperity teaching distorts the gospel. A form of Christianity mixed with African tribal religious practices is common. The Church needs a balanced and biblical approach to spiritual warfare, to healing and miracles, and to outreach towards other religions. Many Christians seem to live by other values than what the Bible clearly teaches. Pray that humility, simplicity, and holiness might become the motto of the Nigerian Church.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05436"/>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776326"/>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Persecution of Christians continues to increase, especially in the north. Some extremist Muslim groups have killed thousands of people, and have destroyed hundreds or even thousands of churches. Persecution unites Christians and drives them to the Lord in prayer, but it also threatens the very core of Nigerian society and statehood. Pray for restoration and recovery for those who suffer from loss, or from rape. Pray for forgiveness, and for deliverance from a spirit of revenge. Pray for believers to respond in the most Christ-like way possible. Finally, pray that the enemies of Christ who commit these terrible acts would become His followers!
</a:t>
            </a:r>
          </a:p>
        </p:txBody>
      </p:sp>
    </p:spTree>
  </p:cSld>
  <p:clrMapOvr>
    <a:masterClrMapping/>
  </p:clrMapOvr>
</p:sld>
</file>

<file path=ppt/theme/theme1.xml><?xml version="1.0" encoding="utf-8"?>
<a:theme xmlns:a="http://schemas.openxmlformats.org/drawingml/2006/main" name="Theme84">
  <a:themeElements>
    <a:clrScheme name="Theme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JM</PrayerPointComplet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3F2349-87A7-4673-A346-ACD3E39DEDB0}">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2.xml><?xml version="1.0" encoding="utf-8"?>
<ds:datastoreItem xmlns:ds="http://schemas.openxmlformats.org/officeDocument/2006/customXml" ds:itemID="{FDEB86AE-6DAF-4B55-8717-40D27F78F3B4}"/>
</file>

<file path=customXml/itemProps3.xml><?xml version="1.0" encoding="utf-8"?>
<ds:datastoreItem xmlns:ds="http://schemas.openxmlformats.org/officeDocument/2006/customXml" ds:itemID="{6E4649CD-BEA5-4139-A5DE-3A463EE40F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Theme84</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33</cp:revision>
  <dcterms:created xsi:type="dcterms:W3CDTF">2024-12-17T23:29:02Z</dcterms:created>
  <dcterms:modified xsi:type="dcterms:W3CDTF">2025-02-19T22:21:30Z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