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F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FE674E-8BAF-B93F-6D34-EBAC1FCB969A}" v="19" dt="2025-02-19T18:14:22.839"/>
    <p1510:client id="{7FE808DA-54F8-282A-6AC2-EBD8BE0165FE}" v="11" dt="2025-02-19T17:39:06.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6EFE674E-8BAF-B93F-6D34-EBAC1FCB969A}"/>
    <pc:docChg chg="modSld">
      <pc:chgData name="John Friesen" userId="S::john.friesen@operationworld.org::9d3a757e-09a8-42a2-b315-fa47145d8ae5" providerId="AD" clId="Web-{6EFE674E-8BAF-B93F-6D34-EBAC1FCB969A}" dt="2025-02-19T18:14:07.682" v="15"/>
      <pc:docMkLst>
        <pc:docMk/>
      </pc:docMkLst>
      <pc:sldChg chg="modSp">
        <pc:chgData name="John Friesen" userId="S::john.friesen@operationworld.org::9d3a757e-09a8-42a2-b315-fa47145d8ae5" providerId="AD" clId="Web-{6EFE674E-8BAF-B93F-6D34-EBAC1FCB969A}" dt="2025-02-19T18:13:15.414" v="0" actId="14100"/>
        <pc:sldMkLst>
          <pc:docMk/>
          <pc:sldMk cId="0" sldId="257"/>
        </pc:sldMkLst>
        <pc:spChg chg="mod">
          <ac:chgData name="John Friesen" userId="S::john.friesen@operationworld.org::9d3a757e-09a8-42a2-b315-fa47145d8ae5" providerId="AD" clId="Web-{6EFE674E-8BAF-B93F-6D34-EBAC1FCB969A}" dt="2025-02-19T18:13:15.414" v="0" actId="14100"/>
          <ac:spMkLst>
            <pc:docMk/>
            <pc:sldMk cId="0" sldId="257"/>
            <ac:spMk id="5" creationId="{00000000-0000-0000-0000-000000000000}"/>
          </ac:spMkLst>
        </pc:spChg>
      </pc:sldChg>
      <pc:sldChg chg="modSp">
        <pc:chgData name="John Friesen" userId="S::john.friesen@operationworld.org::9d3a757e-09a8-42a2-b315-fa47145d8ae5" providerId="AD" clId="Web-{6EFE674E-8BAF-B93F-6D34-EBAC1FCB969A}" dt="2025-02-19T18:14:07.682" v="15"/>
        <pc:sldMkLst>
          <pc:docMk/>
          <pc:sldMk cId="0" sldId="258"/>
        </pc:sldMkLst>
        <pc:graphicFrameChg chg="mod modGraphic">
          <ac:chgData name="John Friesen" userId="S::john.friesen@operationworld.org::9d3a757e-09a8-42a2-b315-fa47145d8ae5" providerId="AD" clId="Web-{6EFE674E-8BAF-B93F-6D34-EBAC1FCB969A}" dt="2025-02-19T18:14:07.682" v="15"/>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7FE808DA-54F8-282A-6AC2-EBD8BE0165FE}"/>
    <pc:docChg chg="modSld">
      <pc:chgData name="Kyle Eipperle" userId="S::kyle.eipperle@operationworld.org::68089f80-fb19-4956-8e3e-044c3583140d" providerId="AD" clId="Web-{7FE808DA-54F8-282A-6AC2-EBD8BE0165FE}" dt="2025-02-19T17:39:06.817" v="9"/>
      <pc:docMkLst>
        <pc:docMk/>
      </pc:docMkLst>
      <pc:sldChg chg="modSp">
        <pc:chgData name="Kyle Eipperle" userId="S::kyle.eipperle@operationworld.org::68089f80-fb19-4956-8e3e-044c3583140d" providerId="AD" clId="Web-{7FE808DA-54F8-282A-6AC2-EBD8BE0165FE}" dt="2025-02-19T17:35:26.986" v="2" actId="14100"/>
        <pc:sldMkLst>
          <pc:docMk/>
          <pc:sldMk cId="0" sldId="257"/>
        </pc:sldMkLst>
        <pc:grpChg chg="mod">
          <ac:chgData name="Kyle Eipperle" userId="S::kyle.eipperle@operationworld.org::68089f80-fb19-4956-8e3e-044c3583140d" providerId="AD" clId="Web-{7FE808DA-54F8-282A-6AC2-EBD8BE0165FE}" dt="2025-02-19T17:35:26.986" v="2" actId="14100"/>
          <ac:grpSpMkLst>
            <pc:docMk/>
            <pc:sldMk cId="0" sldId="257"/>
            <ac:grpSpMk id="4" creationId="{00000000-0000-0000-0000-000000000000}"/>
          </ac:grpSpMkLst>
        </pc:grpChg>
        <pc:picChg chg="mod">
          <ac:chgData name="Kyle Eipperle" userId="S::kyle.eipperle@operationworld.org::68089f80-fb19-4956-8e3e-044c3583140d" providerId="AD" clId="Web-{7FE808DA-54F8-282A-6AC2-EBD8BE0165FE}" dt="2025-02-19T17:35:18.345" v="0" actId="1076"/>
          <ac:picMkLst>
            <pc:docMk/>
            <pc:sldMk cId="0" sldId="257"/>
            <ac:picMk id="2" creationId="{00000000-0000-0000-0000-000000000000}"/>
          </ac:picMkLst>
        </pc:picChg>
      </pc:sldChg>
      <pc:sldChg chg="addSp modSp">
        <pc:chgData name="Kyle Eipperle" userId="S::kyle.eipperle@operationworld.org::68089f80-fb19-4956-8e3e-044c3583140d" providerId="AD" clId="Web-{7FE808DA-54F8-282A-6AC2-EBD8BE0165FE}" dt="2025-02-19T17:39:06.817" v="9"/>
        <pc:sldMkLst>
          <pc:docMk/>
          <pc:sldMk cId="0" sldId="259"/>
        </pc:sldMkLst>
        <pc:spChg chg="mod">
          <ac:chgData name="Kyle Eipperle" userId="S::kyle.eipperle@operationworld.org::68089f80-fb19-4956-8e3e-044c3583140d" providerId="AD" clId="Web-{7FE808DA-54F8-282A-6AC2-EBD8BE0165FE}" dt="2025-02-19T17:38:37.941" v="8" actId="14100"/>
          <ac:spMkLst>
            <pc:docMk/>
            <pc:sldMk cId="0" sldId="259"/>
            <ac:spMk id="3" creationId="{00000000-0000-0000-0000-000000000000}"/>
          </ac:spMkLst>
        </pc:spChg>
        <pc:spChg chg="add">
          <ac:chgData name="Kyle Eipperle" userId="S::kyle.eipperle@operationworld.org::68089f80-fb19-4956-8e3e-044c3583140d" providerId="AD" clId="Web-{7FE808DA-54F8-282A-6AC2-EBD8BE0165FE}" dt="2025-02-19T17:39:06.817" v="9"/>
          <ac:spMkLst>
            <pc:docMk/>
            <pc:sldMk cId="0" sldId="259"/>
            <ac:spMk id="4" creationId="{9CB5B617-AD4D-2FA8-F43F-A3B190891277}"/>
          </ac:spMkLst>
        </pc:spChg>
      </pc:sldChg>
    </pc:docChg>
  </pc:docChgLst>
  <pc:docChgLst>
    <pc:chgData name="Cathy Friesen" userId="S::cathy.friesen@operationworld.org::4b911d97-c06d-45ce-a5f8-d43e0fc64acb" providerId="AD" clId="Web-{3704132A-6A9E-0EB3-B1AC-24CEC0BF416D}"/>
    <pc:docChg chg="modSld">
      <pc:chgData name="Cathy Friesen" userId="S::cathy.friesen@operationworld.org::4b911d97-c06d-45ce-a5f8-d43e0fc64acb" providerId="AD" clId="Web-{3704132A-6A9E-0EB3-B1AC-24CEC0BF416D}" dt="2025-01-06T23:02:38.374" v="1" actId="20577"/>
      <pc:docMkLst>
        <pc:docMk/>
      </pc:docMkLst>
      <pc:sldChg chg="modSp">
        <pc:chgData name="Cathy Friesen" userId="S::cathy.friesen@operationworld.org::4b911d97-c06d-45ce-a5f8-d43e0fc64acb" providerId="AD" clId="Web-{3704132A-6A9E-0EB3-B1AC-24CEC0BF416D}" dt="2025-01-06T23:02:38.374" v="1" actId="20577"/>
        <pc:sldMkLst>
          <pc:docMk/>
          <pc:sldMk cId="0" sldId="257"/>
        </pc:sldMkLst>
        <pc:spChg chg="mod">
          <ac:chgData name="Cathy Friesen" userId="S::cathy.friesen@operationworld.org::4b911d97-c06d-45ce-a5f8-d43e0fc64acb" providerId="AD" clId="Web-{3704132A-6A9E-0EB3-B1AC-24CEC0BF416D}" dt="2025-01-06T23:02:38.374"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577C3C8B-1888-BB7D-3EA2-23BBB4202C03}"/>
    <pc:docChg chg="modSld">
      <pc:chgData name="John Friesen" userId="S::john.friesen@operationworld.org::9d3a757e-09a8-42a2-b315-fa47145d8ae5" providerId="AD" clId="Web-{577C3C8B-1888-BB7D-3EA2-23BBB4202C03}" dt="2025-02-07T19:48:16.313" v="7"/>
      <pc:docMkLst>
        <pc:docMk/>
      </pc:docMkLst>
      <pc:sldChg chg="modSp">
        <pc:chgData name="John Friesen" userId="S::john.friesen@operationworld.org::9d3a757e-09a8-42a2-b315-fa47145d8ae5" providerId="AD" clId="Web-{577C3C8B-1888-BB7D-3EA2-23BBB4202C03}" dt="2025-02-07T19:48:16.313" v="7"/>
        <pc:sldMkLst>
          <pc:docMk/>
          <pc:sldMk cId="0" sldId="258"/>
        </pc:sldMkLst>
        <pc:graphicFrameChg chg="mod modGraphic">
          <ac:chgData name="John Friesen" userId="S::john.friesen@operationworld.org::9d3a757e-09a8-42a2-b315-fa47145d8ae5" providerId="AD" clId="Web-{577C3C8B-1888-BB7D-3EA2-23BBB4202C03}" dt="2025-02-07T19:48:16.313" v="7"/>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5"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681317" y="2000250"/>
            <a:ext cx="5715000" cy="2857500"/>
          </a:xfrm>
          <a:prstGeom prst="rect">
            <a:avLst/>
          </a:prstGeom>
          <a:noFill/>
        </p:spPr>
      </p:pic>
      <p:grpSp>
        <p:nvGrpSpPr>
          <p:cNvPr id="4" name="Group 3"/>
          <p:cNvGrpSpPr/>
          <p:nvPr/>
        </p:nvGrpSpPr>
        <p:grpSpPr>
          <a:xfrm>
            <a:off x="6586817" y="2705725"/>
            <a:ext cx="5057345" cy="1446550"/>
            <a:chOff x="6191250" y="2705725"/>
            <a:chExt cx="5269390" cy="1446550"/>
          </a:xfrm>
        </p:grpSpPr>
        <p:sp>
          <p:nvSpPr>
            <p:cNvPr id="5" name="TextBox 4"/>
            <p:cNvSpPr txBox="1"/>
            <p:nvPr/>
          </p:nvSpPr>
          <p:spPr>
            <a:xfrm>
              <a:off x="6191250" y="2705725"/>
              <a:ext cx="5269390"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51F6A"/>
                  </a:solidFill>
                  <a:latin typeface="Trebuchet MS"/>
                </a:rPr>
                <a:t>PRAYING FOR
</a:t>
              </a:r>
              <a:r>
                <a:rPr lang="en-US" sz="6000" u="none" strike="noStrike" cap="none" spc="0" dirty="0">
                  <a:solidFill>
                    <a:srgbClr val="151F6A"/>
                  </a:solidFill>
                  <a:latin typeface="Trebuchet MS"/>
                </a:rPr>
                <a:t>NEW ZEALAND</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19104261"/>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Wellington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5,251,899</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 </a:t>
                        </a:r>
                        <a:r>
                          <a:rPr lang="en-US" sz="2400" u="none" strike="noStrike" cap="none" spc="0" dirty="0" err="1">
                            <a:solidFill>
                              <a:srgbClr val="FFFFFF"/>
                            </a:solidFill>
                            <a:latin typeface="Verdana"/>
                          </a:rPr>
                          <a:t>Maori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82.5 yrs (19th/236)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53.2 %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18.2 %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66677" y="942436"/>
            <a:ext cx="10778311" cy="4887620"/>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Christianity is on a precipitous decline in New Zealand (37% in the 2018 census). The largest group is now "no religion" at 48%.</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 But 24/7 prayer rooms and other recent prayer groups prove that God still moves in the Kiwi Church! The recent decline is more a case of the pruning of nominal Christianity - what remains is much more alive. Praise God for new growth in charismatic and Pentecostal groups, and new evangelical movements in mainline denominations. Pray that God will pour His Holy Spirit into the Church and draw back the many who have left.</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17">
  <a:themeElements>
    <a:clrScheme name="Theme1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291EA613-039D-4EAF-A2B6-43646EFDA9C0}"/>
</file>

<file path=customXml/itemProps2.xml><?xml version="1.0" encoding="utf-8"?>
<ds:datastoreItem xmlns:ds="http://schemas.openxmlformats.org/officeDocument/2006/customXml" ds:itemID="{7B4113A3-0072-461A-BB9A-FEAAD332DC20}">
  <ds:schemaRefs>
    <ds:schemaRef ds:uri="http://schemas.microsoft.com/sharepoint/v3/contenttype/forms"/>
  </ds:schemaRefs>
</ds:datastoreItem>
</file>

<file path=customXml/itemProps3.xml><?xml version="1.0" encoding="utf-8"?>
<ds:datastoreItem xmlns:ds="http://schemas.openxmlformats.org/officeDocument/2006/customXml" ds:itemID="{C34A48CC-345D-44CE-8A68-C4E45997ED90}">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Theme17</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24</cp:revision>
  <dcterms:created xsi:type="dcterms:W3CDTF">2024-12-17T23:29:02Z</dcterms:created>
  <dcterms:modified xsi:type="dcterms:W3CDTF">2025-02-19T18:14:23Z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