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CD6FC-F893-1547-AD88-001B7AC828F8}" v="14" dt="2025-02-19T18:15:38.738"/>
    <p1510:client id="{A347AE5F-CDE3-C0BA-7037-AFA72C8A245C}" v="5" dt="2025-02-19T17:40:23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2DCCD7E6-CC3E-E299-5854-C0C7B2DFD456}"/>
    <pc:docChg chg="modSld">
      <pc:chgData name="Cathy Friesen" userId="S::cathy.friesen@operationworld.org::4b911d97-c06d-45ce-a5f8-d43e0fc64acb" providerId="AD" clId="Web-{2DCCD7E6-CC3E-E299-5854-C0C7B2DFD456}" dt="2025-01-06T23:02:01.575" v="1" actId="20577"/>
      <pc:docMkLst>
        <pc:docMk/>
      </pc:docMkLst>
      <pc:sldChg chg="modSp">
        <pc:chgData name="Cathy Friesen" userId="S::cathy.friesen@operationworld.org::4b911d97-c06d-45ce-a5f8-d43e0fc64acb" providerId="AD" clId="Web-{2DCCD7E6-CC3E-E299-5854-C0C7B2DFD456}" dt="2025-01-06T23:02:01.575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2DCCD7E6-CC3E-E299-5854-C0C7B2DFD456}" dt="2025-01-06T23:02:01.57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45CCD6FC-F893-1547-AD88-001B7AC828F8}"/>
    <pc:docChg chg="modSld">
      <pc:chgData name="John Friesen" userId="S::john.friesen@operationworld.org::9d3a757e-09a8-42a2-b315-fa47145d8ae5" providerId="AD" clId="Web-{45CCD6FC-F893-1547-AD88-001B7AC828F8}" dt="2025-02-19T18:15:24.426" v="7"/>
      <pc:docMkLst>
        <pc:docMk/>
      </pc:docMkLst>
      <pc:sldChg chg="modSp">
        <pc:chgData name="John Friesen" userId="S::john.friesen@operationworld.org::9d3a757e-09a8-42a2-b315-fa47145d8ae5" providerId="AD" clId="Web-{45CCD6FC-F893-1547-AD88-001B7AC828F8}" dt="2025-02-19T18:14:43.363" v="0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5CCD6FC-F893-1547-AD88-001B7AC828F8}" dt="2025-02-19T18:14:43.363" v="0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ohn Friesen" userId="S::john.friesen@operationworld.org::9d3a757e-09a8-42a2-b315-fa47145d8ae5" providerId="AD" clId="Web-{45CCD6FC-F893-1547-AD88-001B7AC828F8}" dt="2025-02-19T18:15:24.426" v="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5CCD6FC-F893-1547-AD88-001B7AC828F8}" dt="2025-02-19T18:15:24.426" v="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A347AE5F-CDE3-C0BA-7037-AFA72C8A245C}"/>
    <pc:docChg chg="modSld">
      <pc:chgData name="Kyle Eipperle" userId="S::kyle.eipperle@operationworld.org::68089f80-fb19-4956-8e3e-044c3583140d" providerId="AD" clId="Web-{A347AE5F-CDE3-C0BA-7037-AFA72C8A245C}" dt="2025-02-19T17:40:23.586" v="4" actId="14100"/>
      <pc:docMkLst>
        <pc:docMk/>
      </pc:docMkLst>
      <pc:sldChg chg="modSp">
        <pc:chgData name="Kyle Eipperle" userId="S::kyle.eipperle@operationworld.org::68089f80-fb19-4956-8e3e-044c3583140d" providerId="AD" clId="Web-{A347AE5F-CDE3-C0BA-7037-AFA72C8A245C}" dt="2025-02-19T17:40:23.586" v="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A347AE5F-CDE3-C0BA-7037-AFA72C8A245C}" dt="2025-02-19T17:40:23.586" v="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A347AE5F-CDE3-C0BA-7037-AFA72C8A245C}" dt="2025-02-19T17:40:17.617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39DD19A7-2721-963C-7734-AA7CC8652B88}"/>
    <pc:docChg chg="modSld">
      <pc:chgData name="John Friesen" userId="S::john.friesen@operationworld.org::9d3a757e-09a8-42a2-b315-fa47145d8ae5" providerId="AD" clId="Web-{39DD19A7-2721-963C-7734-AA7CC8652B88}" dt="2025-02-07T19:46:53.738" v="14" actId="1076"/>
      <pc:docMkLst>
        <pc:docMk/>
      </pc:docMkLst>
      <pc:sldChg chg="modSp">
        <pc:chgData name="John Friesen" userId="S::john.friesen@operationworld.org::9d3a757e-09a8-42a2-b315-fa47145d8ae5" providerId="AD" clId="Web-{39DD19A7-2721-963C-7734-AA7CC8652B88}" dt="2025-02-07T19:46:42.471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9DD19A7-2721-963C-7734-AA7CC8652B88}" dt="2025-02-07T19:46:42.471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39DD19A7-2721-963C-7734-AA7CC8652B88}" dt="2025-02-07T19:46:53.738" v="14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39DD19A7-2721-963C-7734-AA7CC8652B88}" dt="2025-02-07T19:46:53.738" v="1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92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883492" y="2244060"/>
            <a:ext cx="4078342" cy="2369880"/>
            <a:chOff x="6191250" y="2244060"/>
            <a:chExt cx="4496803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496803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72FA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72FAF"/>
                  </a:solidFill>
                  <a:latin typeface="Trebuchet MS"/>
                </a:rPr>
                <a:t>NEW CALEDONIA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34000"/>
            <a:chOff x="285750" y="285750"/>
            <a:chExt cx="6010275" cy="53340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149866246"/>
                </p:ext>
              </p:extLst>
            </p:nvPr>
          </p:nvGraphicFramePr>
          <p:xfrm>
            <a:off x="381000" y="857250"/>
            <a:ext cx="5819776" cy="47625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Noumea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295,333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79 yrs (51st/236)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80.7 %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Most Kanaks (the indigenous people of New Caledonia) are Christianized and most villages have a church, but the gospel is often confused with Western culture. Animist practices usually underlie a Christian veneer. Pray for pastors to discern between tradition and the pure gospel, and that a truly biblical, truly Kanak church may continue to grow and demonstrate the power of Jesus over the evil one.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3B6B1C78-2A8A-4D05-9A87-70C065AB1D70}"/>
</file>

<file path=customXml/itemProps2.xml><?xml version="1.0" encoding="utf-8"?>
<ds:datastoreItem xmlns:ds="http://schemas.openxmlformats.org/officeDocument/2006/customXml" ds:itemID="{E46C10C1-2899-4CA7-8448-E819B91BC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2717A-DA9D-4CA7-A395-B2BE0BE06D17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15</cp:revision>
  <dcterms:created xsi:type="dcterms:W3CDTF">2024-12-17T23:29:02Z</dcterms:created>
  <dcterms:modified xsi:type="dcterms:W3CDTF">2025-02-19T18:15:47Z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