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4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FC2883-9809-6EA1-1461-651403EC5C2A}" v="20" dt="2025-02-19T18:25:18.730"/>
    <p1510:client id="{B734884F-23A5-061B-5D90-089970684F29}" v="43" dt="2025-02-19T17:46:49.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Eipperle" userId="S::kyle.eipperle@operationworld.org::68089f80-fb19-4956-8e3e-044c3583140d" providerId="AD" clId="Web-{B734884F-23A5-061B-5D90-089970684F29}"/>
    <pc:docChg chg="modSld">
      <pc:chgData name="Kyle Eipperle" userId="S::kyle.eipperle@operationworld.org::68089f80-fb19-4956-8e3e-044c3583140d" providerId="AD" clId="Web-{B734884F-23A5-061B-5D90-089970684F29}" dt="2025-02-19T17:46:48.767" v="23" actId="20577"/>
      <pc:docMkLst>
        <pc:docMk/>
      </pc:docMkLst>
      <pc:sldChg chg="modSp">
        <pc:chgData name="Kyle Eipperle" userId="S::kyle.eipperle@operationworld.org::68089f80-fb19-4956-8e3e-044c3583140d" providerId="AD" clId="Web-{B734884F-23A5-061B-5D90-089970684F29}" dt="2025-02-19T17:41:50.507" v="2" actId="14100"/>
        <pc:sldMkLst>
          <pc:docMk/>
          <pc:sldMk cId="0" sldId="257"/>
        </pc:sldMkLst>
        <pc:grpChg chg="mod">
          <ac:chgData name="Kyle Eipperle" userId="S::kyle.eipperle@operationworld.org::68089f80-fb19-4956-8e3e-044c3583140d" providerId="AD" clId="Web-{B734884F-23A5-061B-5D90-089970684F29}" dt="2025-02-19T17:41:50.507" v="2" actId="14100"/>
          <ac:grpSpMkLst>
            <pc:docMk/>
            <pc:sldMk cId="0" sldId="257"/>
            <ac:grpSpMk id="4" creationId="{00000000-0000-0000-0000-000000000000}"/>
          </ac:grpSpMkLst>
        </pc:grpChg>
        <pc:picChg chg="mod">
          <ac:chgData name="Kyle Eipperle" userId="S::kyle.eipperle@operationworld.org::68089f80-fb19-4956-8e3e-044c3583140d" providerId="AD" clId="Web-{B734884F-23A5-061B-5D90-089970684F29}" dt="2025-02-19T17:41:45.475" v="0" actId="1076"/>
          <ac:picMkLst>
            <pc:docMk/>
            <pc:sldMk cId="0" sldId="257"/>
            <ac:picMk id="2" creationId="{00000000-0000-0000-0000-000000000000}"/>
          </ac:picMkLst>
        </pc:picChg>
      </pc:sldChg>
      <pc:sldChg chg="addSp modSp">
        <pc:chgData name="Kyle Eipperle" userId="S::kyle.eipperle@operationworld.org::68089f80-fb19-4956-8e3e-044c3583140d" providerId="AD" clId="Web-{B734884F-23A5-061B-5D90-089970684F29}" dt="2025-02-19T17:46:48.767" v="23" actId="20577"/>
        <pc:sldMkLst>
          <pc:docMk/>
          <pc:sldMk cId="0" sldId="259"/>
        </pc:sldMkLst>
        <pc:spChg chg="mod">
          <ac:chgData name="Kyle Eipperle" userId="S::kyle.eipperle@operationworld.org::68089f80-fb19-4956-8e3e-044c3583140d" providerId="AD" clId="Web-{B734884F-23A5-061B-5D90-089970684F29}" dt="2025-02-19T17:46:48.767" v="23" actId="20577"/>
          <ac:spMkLst>
            <pc:docMk/>
            <pc:sldMk cId="0" sldId="259"/>
            <ac:spMk id="3" creationId="{00000000-0000-0000-0000-000000000000}"/>
          </ac:spMkLst>
        </pc:spChg>
        <pc:spChg chg="add mod">
          <ac:chgData name="Kyle Eipperle" userId="S::kyle.eipperle@operationworld.org::68089f80-fb19-4956-8e3e-044c3583140d" providerId="AD" clId="Web-{B734884F-23A5-061B-5D90-089970684F29}" dt="2025-02-19T17:44:25.325" v="11"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73FC2883-9809-6EA1-1461-651403EC5C2A}"/>
    <pc:docChg chg="modSld">
      <pc:chgData name="John Friesen" userId="S::john.friesen@operationworld.org::9d3a757e-09a8-42a2-b315-fa47145d8ae5" providerId="AD" clId="Web-{73FC2883-9809-6EA1-1461-651403EC5C2A}" dt="2025-02-19T18:25:04.120" v="17"/>
      <pc:docMkLst>
        <pc:docMk/>
      </pc:docMkLst>
      <pc:sldChg chg="modSp">
        <pc:chgData name="John Friesen" userId="S::john.friesen@operationworld.org::9d3a757e-09a8-42a2-b315-fa47145d8ae5" providerId="AD" clId="Web-{73FC2883-9809-6EA1-1461-651403EC5C2A}" dt="2025-02-19T18:24:21.214" v="0" actId="14100"/>
        <pc:sldMkLst>
          <pc:docMk/>
          <pc:sldMk cId="0" sldId="257"/>
        </pc:sldMkLst>
        <pc:spChg chg="mod">
          <ac:chgData name="John Friesen" userId="S::john.friesen@operationworld.org::9d3a757e-09a8-42a2-b315-fa47145d8ae5" providerId="AD" clId="Web-{73FC2883-9809-6EA1-1461-651403EC5C2A}" dt="2025-02-19T18:24:21.214" v="0" actId="14100"/>
          <ac:spMkLst>
            <pc:docMk/>
            <pc:sldMk cId="0" sldId="257"/>
            <ac:spMk id="5" creationId="{00000000-0000-0000-0000-000000000000}"/>
          </ac:spMkLst>
        </pc:spChg>
      </pc:sldChg>
      <pc:sldChg chg="modSp">
        <pc:chgData name="John Friesen" userId="S::john.friesen@operationworld.org::9d3a757e-09a8-42a2-b315-fa47145d8ae5" providerId="AD" clId="Web-{73FC2883-9809-6EA1-1461-651403EC5C2A}" dt="2025-02-19T18:25:04.120" v="17"/>
        <pc:sldMkLst>
          <pc:docMk/>
          <pc:sldMk cId="0" sldId="258"/>
        </pc:sldMkLst>
        <pc:graphicFrameChg chg="mod modGraphic">
          <ac:chgData name="John Friesen" userId="S::john.friesen@operationworld.org::9d3a757e-09a8-42a2-b315-fa47145d8ae5" providerId="AD" clId="Web-{73FC2883-9809-6EA1-1461-651403EC5C2A}" dt="2025-02-19T18:25:04.120" v="17"/>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D1109DB7-EC60-D55D-7925-D18B37640ABD}"/>
    <pc:docChg chg="modSld">
      <pc:chgData name="Cathy Friesen" userId="S::cathy.friesen@operationworld.org::4b911d97-c06d-45ce-a5f8-d43e0fc64acb" providerId="AD" clId="Web-{D1109DB7-EC60-D55D-7925-D18B37640ABD}" dt="2025-01-06T23:01:19.481" v="1" actId="20577"/>
      <pc:docMkLst>
        <pc:docMk/>
      </pc:docMkLst>
      <pc:sldChg chg="modSp">
        <pc:chgData name="Cathy Friesen" userId="S::cathy.friesen@operationworld.org::4b911d97-c06d-45ce-a5f8-d43e0fc64acb" providerId="AD" clId="Web-{D1109DB7-EC60-D55D-7925-D18B37640ABD}" dt="2025-01-06T23:01:19.481" v="1" actId="20577"/>
        <pc:sldMkLst>
          <pc:docMk/>
          <pc:sldMk cId="0" sldId="257"/>
        </pc:sldMkLst>
        <pc:spChg chg="mod">
          <ac:chgData name="Cathy Friesen" userId="S::cathy.friesen@operationworld.org::4b911d97-c06d-45ce-a5f8-d43e0fc64acb" providerId="AD" clId="Web-{D1109DB7-EC60-D55D-7925-D18B37640ABD}" dt="2025-01-06T23:01:19.481"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9BEF9CE3-CB16-B8B2-C0CB-7CD1E77D09D1}"/>
    <pc:docChg chg="modSld">
      <pc:chgData name="John Friesen" userId="S::john.friesen@operationworld.org::9d3a757e-09a8-42a2-b315-fa47145d8ae5" providerId="AD" clId="Web-{9BEF9CE3-CB16-B8B2-C0CB-7CD1E77D09D1}" dt="2025-02-07T19:45:36.239" v="18"/>
      <pc:docMkLst>
        <pc:docMk/>
      </pc:docMkLst>
      <pc:sldChg chg="modSp">
        <pc:chgData name="John Friesen" userId="S::john.friesen@operationworld.org::9d3a757e-09a8-42a2-b315-fa47145d8ae5" providerId="AD" clId="Web-{9BEF9CE3-CB16-B8B2-C0CB-7CD1E77D09D1}" dt="2025-02-07T19:45:36.239" v="18"/>
        <pc:sldMkLst>
          <pc:docMk/>
          <pc:sldMk cId="0" sldId="258"/>
        </pc:sldMkLst>
        <pc:graphicFrameChg chg="mod modGraphic">
          <ac:chgData name="John Friesen" userId="S::john.friesen@operationworld.org::9d3a757e-09a8-42a2-b315-fa47145d8ae5" providerId="AD" clId="Web-{9BEF9CE3-CB16-B8B2-C0CB-7CD1E77D09D1}" dt="2025-02-07T19:45:36.239" v="18"/>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4"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596553" y="1514475"/>
            <a:ext cx="5715000" cy="3810000"/>
          </a:xfrm>
          <a:prstGeom prst="rect">
            <a:avLst/>
          </a:prstGeom>
          <a:noFill/>
        </p:spPr>
      </p:pic>
      <p:grpSp>
        <p:nvGrpSpPr>
          <p:cNvPr id="4" name="Group 3"/>
          <p:cNvGrpSpPr/>
          <p:nvPr/>
        </p:nvGrpSpPr>
        <p:grpSpPr>
          <a:xfrm>
            <a:off x="6502052" y="2705725"/>
            <a:ext cx="5202986" cy="1446550"/>
            <a:chOff x="6191250" y="2705725"/>
            <a:chExt cx="5337221" cy="1446550"/>
          </a:xfrm>
        </p:grpSpPr>
        <p:sp>
          <p:nvSpPr>
            <p:cNvPr id="5" name="TextBox 4"/>
            <p:cNvSpPr txBox="1"/>
            <p:nvPr/>
          </p:nvSpPr>
          <p:spPr>
            <a:xfrm>
              <a:off x="6191250" y="2705725"/>
              <a:ext cx="5337221"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30448D"/>
                  </a:solidFill>
                  <a:latin typeface="Trebuchet MS"/>
                </a:rPr>
                <a:t>PRAYING FOR
</a:t>
              </a:r>
              <a:r>
                <a:rPr lang="en-US" sz="6000" u="none" strike="noStrike" cap="none" spc="0" dirty="0">
                  <a:solidFill>
                    <a:srgbClr val="30448D"/>
                  </a:solidFill>
                  <a:latin typeface="Trebuchet MS"/>
                </a:rPr>
                <a:t>NETHERLANDS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929147265"/>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Amsterdam; The Hague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18,346,819</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Dutch, Frisian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46.6 %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Non-religious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46.9 %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4887620"/>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Christianity in the Netherlands seems to have reached a low point.</a:t>
            </a:r>
            <a:r>
              <a:rPr lang="en-US" sz="2800" dirty="0">
                <a:solidFill>
                  <a:srgbClr val="000000">
                    <a:alpha val="100000"/>
                  </a:srgbClr>
                </a:solidFill>
                <a:latin typeface="Trebuchet MS"/>
              </a:rPr>
              <a:t> Secular</a:t>
            </a:r>
            <a:r>
              <a:rPr lang="en-US" sz="2800" u="none" strike="noStrike" cap="none" spc="0" dirty="0">
                <a:solidFill>
                  <a:srgbClr val="000000">
                    <a:alpha val="100000"/>
                  </a:srgbClr>
                </a:solidFill>
                <a:latin typeface="Trebuchet MS"/>
              </a:rPr>
              <a:t> society today turns its back on its </a:t>
            </a:r>
            <a:r>
              <a:rPr lang="en-US" sz="2800" dirty="0">
                <a:solidFill>
                  <a:srgbClr val="000000">
                    <a:alpha val="100000"/>
                  </a:srgbClr>
                </a:solidFill>
                <a:latin typeface="Trebuchet MS"/>
              </a:rPr>
              <a:t>rich Christian</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heritage</a:t>
            </a:r>
            <a:r>
              <a:rPr lang="en-US" sz="2800" u="none" strike="noStrike" cap="none" spc="0" dirty="0">
                <a:solidFill>
                  <a:srgbClr val="000000">
                    <a:alpha val="100000"/>
                  </a:srgbClr>
                </a:solidFill>
                <a:latin typeface="Trebuchet MS"/>
              </a:rPr>
              <a:t>. Less than 10% of the population now attend church weekly. The Netherlands leads the world in promotion of secular and New Age views or values. Few restrictions exist for drug use, deviant lifestyles, prostitution, euthanasia, and abortion. Half the nation's church buildings are now either destroyed or converted for other uses such as bars and mosques. Pray for revival that restores the nation spiritually.</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166926"/>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1">
  <a:themeElements>
    <a:clrScheme name="Theme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7F948A50-016F-47F6-8FCF-5C64D41DB1B4}"/>
</file>

<file path=customXml/itemProps2.xml><?xml version="1.0" encoding="utf-8"?>
<ds:datastoreItem xmlns:ds="http://schemas.openxmlformats.org/officeDocument/2006/customXml" ds:itemID="{26FC0094-FB68-4C63-B31E-6D51D45136C4}">
  <ds:schemaRefs>
    <ds:schemaRef ds:uri="http://schemas.microsoft.com/sharepoint/v3/contenttype/forms"/>
  </ds:schemaRefs>
</ds:datastoreItem>
</file>

<file path=customXml/itemProps3.xml><?xml version="1.0" encoding="utf-8"?>
<ds:datastoreItem xmlns:ds="http://schemas.openxmlformats.org/officeDocument/2006/customXml" ds:itemID="{AA13BF47-C3D5-40F6-92E5-38D34C42921C}">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Theme1</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34</cp:revision>
  <dcterms:created xsi:type="dcterms:W3CDTF">2024-12-17T23:29:01Z</dcterms:created>
  <dcterms:modified xsi:type="dcterms:W3CDTF">2025-02-19T18:25:22Z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