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CBE23-7DAE-C598-0DCA-E2B5A0009174}" v="29" dt="2025-02-19T18:27:09.979"/>
    <p1510:client id="{CEA9061C-BAA8-ABE0-4A9F-6F5ED596AE67}" v="38" dt="2025-02-19T17:59:37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7EB410A7-F678-7FDC-4B64-971A36BF9354}"/>
    <pc:docChg chg="modSld">
      <pc:chgData name="John Friesen" userId="S::john.friesen@operationworld.org::9d3a757e-09a8-42a2-b315-fa47145d8ae5" providerId="AD" clId="Web-{7EB410A7-F678-7FDC-4B64-971A36BF9354}" dt="2025-02-07T19:43:41.413" v="6" actId="1076"/>
      <pc:docMkLst>
        <pc:docMk/>
      </pc:docMkLst>
      <pc:sldChg chg="modSp">
        <pc:chgData name="John Friesen" userId="S::john.friesen@operationworld.org::9d3a757e-09a8-42a2-b315-fa47145d8ae5" providerId="AD" clId="Web-{7EB410A7-F678-7FDC-4B64-971A36BF9354}" dt="2025-02-07T19:43:22.538" v="4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7EB410A7-F678-7FDC-4B64-971A36BF9354}" dt="2025-02-07T19:43:22.538" v="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7EB410A7-F678-7FDC-4B64-971A36BF9354}" dt="2025-02-07T19:43:41.413" v="6" actId="1076"/>
        <pc:sldMkLst>
          <pc:docMk/>
          <pc:sldMk cId="0" sldId="260"/>
        </pc:sldMkLst>
        <pc:spChg chg="add mod">
          <ac:chgData name="John Friesen" userId="S::john.friesen@operationworld.org::9d3a757e-09a8-42a2-b315-fa47145d8ae5" providerId="AD" clId="Web-{7EB410A7-F678-7FDC-4B64-971A36BF9354}" dt="2025-02-07T19:43:41.413" v="6" actId="1076"/>
          <ac:spMkLst>
            <pc:docMk/>
            <pc:sldMk cId="0" sldId="260"/>
            <ac:spMk id="4" creationId="{9CB5B617-AD4D-2FA8-F43F-A3B190891277}"/>
          </ac:spMkLst>
        </pc:spChg>
      </pc:sldChg>
    </pc:docChg>
  </pc:docChgLst>
  <pc:docChgLst>
    <pc:chgData name="Kyle Eipperle" userId="S::kyle.eipperle@operationworld.org::68089f80-fb19-4956-8e3e-044c3583140d" providerId="AD" clId="Web-{CEA9061C-BAA8-ABE0-4A9F-6F5ED596AE67}"/>
    <pc:docChg chg="modSld">
      <pc:chgData name="Kyle Eipperle" userId="S::kyle.eipperle@operationworld.org::68089f80-fb19-4956-8e3e-044c3583140d" providerId="AD" clId="Web-{CEA9061C-BAA8-ABE0-4A9F-6F5ED596AE67}" dt="2025-02-19T17:59:34.117" v="28" actId="20577"/>
      <pc:docMkLst>
        <pc:docMk/>
      </pc:docMkLst>
      <pc:sldChg chg="modSp">
        <pc:chgData name="Kyle Eipperle" userId="S::kyle.eipperle@operationworld.org::68089f80-fb19-4956-8e3e-044c3583140d" providerId="AD" clId="Web-{CEA9061C-BAA8-ABE0-4A9F-6F5ED596AE67}" dt="2025-02-19T17:48:51.656" v="4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CEA9061C-BAA8-ABE0-4A9F-6F5ED596AE67}" dt="2025-02-19T17:48:51.656" v="4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CEA9061C-BAA8-ABE0-4A9F-6F5ED596AE67}" dt="2025-02-19T17:48:44.562" v="2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Kyle Eipperle" userId="S::kyle.eipperle@operationworld.org::68089f80-fb19-4956-8e3e-044c3583140d" providerId="AD" clId="Web-{CEA9061C-BAA8-ABE0-4A9F-6F5ED596AE67}" dt="2025-02-19T17:59:34.117" v="28" actId="20577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CEA9061C-BAA8-ABE0-4A9F-6F5ED596AE67}" dt="2025-02-19T17:59:34.117" v="28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Kyle Eipperle" userId="S::kyle.eipperle@operationworld.org::68089f80-fb19-4956-8e3e-044c3583140d" providerId="AD" clId="Web-{CEA9061C-BAA8-ABE0-4A9F-6F5ED596AE67}" dt="2025-02-19T17:58:19.365" v="21" actId="1076"/>
        <pc:sldMkLst>
          <pc:docMk/>
          <pc:sldMk cId="0" sldId="260"/>
        </pc:sldMkLst>
        <pc:spChg chg="mod">
          <ac:chgData name="Kyle Eipperle" userId="S::kyle.eipperle@operationworld.org::68089f80-fb19-4956-8e3e-044c3583140d" providerId="AD" clId="Web-{CEA9061C-BAA8-ABE0-4A9F-6F5ED596AE67}" dt="2025-02-19T17:58:12.239" v="20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Kyle Eipperle" userId="S::kyle.eipperle@operationworld.org::68089f80-fb19-4956-8e3e-044c3583140d" providerId="AD" clId="Web-{CEA9061C-BAA8-ABE0-4A9F-6F5ED596AE67}" dt="2025-02-19T17:58:19.365" v="21" actId="1076"/>
          <ac:spMkLst>
            <pc:docMk/>
            <pc:sldMk cId="0" sldId="260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427CBE23-7DAE-C598-0DCA-E2B5A0009174}"/>
    <pc:docChg chg="modSld">
      <pc:chgData name="John Friesen" userId="S::john.friesen@operationworld.org::9d3a757e-09a8-42a2-b315-fa47145d8ae5" providerId="AD" clId="Web-{427CBE23-7DAE-C598-0DCA-E2B5A0009174}" dt="2025-02-19T18:27:08.073" v="24"/>
      <pc:docMkLst>
        <pc:docMk/>
      </pc:docMkLst>
      <pc:sldChg chg="modSp">
        <pc:chgData name="John Friesen" userId="S::john.friesen@operationworld.org::9d3a757e-09a8-42a2-b315-fa47145d8ae5" providerId="AD" clId="Web-{427CBE23-7DAE-C598-0DCA-E2B5A0009174}" dt="2025-02-19T18:26:13.806" v="5" actId="14100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427CBE23-7DAE-C598-0DCA-E2B5A0009174}" dt="2025-02-19T18:26:13.806" v="5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427CBE23-7DAE-C598-0DCA-E2B5A0009174}" dt="2025-02-19T18:26:00.571" v="3" actId="14100"/>
          <ac:grpSpMkLst>
            <pc:docMk/>
            <pc:sldMk cId="0" sldId="257"/>
            <ac:grpSpMk id="4" creationId="{00000000-0000-0000-0000-000000000000}"/>
          </ac:grpSpMkLst>
        </pc:grpChg>
      </pc:sldChg>
      <pc:sldChg chg="modSp">
        <pc:chgData name="John Friesen" userId="S::john.friesen@operationworld.org::9d3a757e-09a8-42a2-b315-fa47145d8ae5" providerId="AD" clId="Web-{427CBE23-7DAE-C598-0DCA-E2B5A0009174}" dt="2025-02-19T18:27:08.073" v="24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427CBE23-7DAE-C598-0DCA-E2B5A0009174}" dt="2025-02-19T18:27:08.073" v="2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CAB2C22F-11E6-EA50-C101-9A914BFE77D6}"/>
    <pc:docChg chg="modSld">
      <pc:chgData name="Cathy Friesen" userId="S::cathy.friesen@operationworld.org::4b911d97-c06d-45ce-a5f8-d43e0fc64acb" providerId="AD" clId="Web-{CAB2C22F-11E6-EA50-C101-9A914BFE77D6}" dt="2025-01-06T23:00:59.819" v="1" actId="20577"/>
      <pc:docMkLst>
        <pc:docMk/>
      </pc:docMkLst>
      <pc:sldChg chg="modSp">
        <pc:chgData name="Cathy Friesen" userId="S::cathy.friesen@operationworld.org::4b911d97-c06d-45ce-a5f8-d43e0fc64acb" providerId="AD" clId="Web-{CAB2C22F-11E6-EA50-C101-9A914BFE77D6}" dt="2025-01-06T23:00:59.819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CAB2C22F-11E6-EA50-C101-9A914BFE77D6}" dt="2025-01-06T23:00:59.819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-47625"/>
          <a:ext cx="6191250" cy="6915150"/>
          <a:chOff x="285750" y="-47625"/>
          <a:chExt cx="6191250" cy="69151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77" y="-47625"/>
            <a:ext cx="5715000" cy="6962775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236676" y="2357013"/>
            <a:ext cx="3390480" cy="1446550"/>
            <a:chOff x="6191250" y="2357013"/>
            <a:chExt cx="4016844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357013"/>
              <a:ext cx="4016844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CE003C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CE003C"/>
                  </a:solidFill>
                  <a:latin typeface="Trebuchet MS"/>
                </a:rPr>
                <a:t>NEPAL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589270"/>
            <a:chOff x="285750" y="285750"/>
            <a:chExt cx="6010275" cy="558927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893858688"/>
                </p:ext>
              </p:extLst>
            </p:nvPr>
          </p:nvGraphicFramePr>
          <p:xfrm>
            <a:off x="381000" y="857250"/>
            <a:ext cx="5819776" cy="501777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Kathmandu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29,618,118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Nepali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127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143/193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Hinduism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215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677" y="942436"/>
            <a:ext cx="10807059" cy="54262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Nepal has experienced huge changes in the last 20 years. The absolute power of the Hindu monarchy ended in 2008, and a tumultuous decade followed that eventually saw the establishment of a federal republic as a secular state. This was an answer to the prayers of most Christians in Nepal! Although Nepal is a secular country, an anti-conversion law was passed in 2017, primarily intended to limit Christian evangelism. It has not succeeded in slowing the spread of the gospel; Nepal's Christians continue to share the good news. Pray for wisdom and courage for all who wish to be witnesses for Christ in Nepal.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488762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Church in Nepal is growing in numbers, diversity and maturity, but prayer is still needed. The public image of Christianity in Nepal is as a foreign, mostly Western, intrusion that undermines traditional culture and society and appeals only to lower castes. Despite this, Nepal's Christians are, with increasing confidence, defending their rights and building a fully Nepali, fully Christian identity. Pray for discernment, courage and faithfulness for those seeking to overturn two generations of negative opinion.</a:t>
            </a:r>
            <a:endParaRPr lang="en-US" sz="2800" dirty="0">
              <a:latin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106255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B4515A47-C554-4093-8C70-A90FE0CB43E4}"/>
</file>

<file path=customXml/itemProps2.xml><?xml version="1.0" encoding="utf-8"?>
<ds:datastoreItem xmlns:ds="http://schemas.openxmlformats.org/officeDocument/2006/customXml" ds:itemID="{F52B9048-B4B8-4E9C-A070-70A6FCC8F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9D2DB5-A62D-408A-9FEE-CCB12605ACBB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Theme47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36</cp:revision>
  <dcterms:created xsi:type="dcterms:W3CDTF">2024-12-17T23:29:01Z</dcterms:created>
  <dcterms:modified xsi:type="dcterms:W3CDTF">2025-02-19T18:27:10Z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