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C00D3-E173-A0C7-8143-35038FEC936A}" v="4" dt="2025-02-21T06:11:00.733"/>
    <p1510:client id="{A3D93F8C-4536-8E33-6832-314DC883B988}" v="12" dt="2025-02-19T18:28:13.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A3D93F8C-4536-8E33-6832-314DC883B988}"/>
    <pc:docChg chg="modSld">
      <pc:chgData name="John Friesen" userId="S::john.friesen@operationworld.org::9d3a757e-09a8-42a2-b315-fa47145d8ae5" providerId="AD" clId="Web-{A3D93F8C-4536-8E33-6832-314DC883B988}" dt="2025-02-19T18:28:02.918" v="9"/>
      <pc:docMkLst>
        <pc:docMk/>
      </pc:docMkLst>
      <pc:sldChg chg="modSp">
        <pc:chgData name="John Friesen" userId="S::john.friesen@operationworld.org::9d3a757e-09a8-42a2-b315-fa47145d8ae5" providerId="AD" clId="Web-{A3D93F8C-4536-8E33-6832-314DC883B988}" dt="2025-02-19T18:27:33.213" v="2" actId="1076"/>
        <pc:sldMkLst>
          <pc:docMk/>
          <pc:sldMk cId="0" sldId="257"/>
        </pc:sldMkLst>
        <pc:spChg chg="mod">
          <ac:chgData name="John Friesen" userId="S::john.friesen@operationworld.org::9d3a757e-09a8-42a2-b315-fa47145d8ae5" providerId="AD" clId="Web-{A3D93F8C-4536-8E33-6832-314DC883B988}" dt="2025-02-19T18:27:27.494" v="0" actId="14100"/>
          <ac:spMkLst>
            <pc:docMk/>
            <pc:sldMk cId="0" sldId="257"/>
            <ac:spMk id="5" creationId="{00000000-0000-0000-0000-000000000000}"/>
          </ac:spMkLst>
        </pc:spChg>
        <pc:grpChg chg="mod">
          <ac:chgData name="John Friesen" userId="S::john.friesen@operationworld.org::9d3a757e-09a8-42a2-b315-fa47145d8ae5" providerId="AD" clId="Web-{A3D93F8C-4536-8E33-6832-314DC883B988}" dt="2025-02-19T18:27:31.103" v="1" actId="1076"/>
          <ac:grpSpMkLst>
            <pc:docMk/>
            <pc:sldMk cId="0" sldId="257"/>
            <ac:grpSpMk id="4" creationId="{00000000-0000-0000-0000-000000000000}"/>
          </ac:grpSpMkLst>
        </pc:grpChg>
        <pc:picChg chg="mod">
          <ac:chgData name="John Friesen" userId="S::john.friesen@operationworld.org::9d3a757e-09a8-42a2-b315-fa47145d8ae5" providerId="AD" clId="Web-{A3D93F8C-4536-8E33-6832-314DC883B988}" dt="2025-02-19T18:27:33.213" v="2" actId="1076"/>
          <ac:picMkLst>
            <pc:docMk/>
            <pc:sldMk cId="0" sldId="257"/>
            <ac:picMk id="2" creationId="{00000000-0000-0000-0000-000000000000}"/>
          </ac:picMkLst>
        </pc:picChg>
      </pc:sldChg>
      <pc:sldChg chg="modSp">
        <pc:chgData name="John Friesen" userId="S::john.friesen@operationworld.org::9d3a757e-09a8-42a2-b315-fa47145d8ae5" providerId="AD" clId="Web-{A3D93F8C-4536-8E33-6832-314DC883B988}" dt="2025-02-19T18:28:02.918" v="9"/>
        <pc:sldMkLst>
          <pc:docMk/>
          <pc:sldMk cId="0" sldId="258"/>
        </pc:sldMkLst>
        <pc:graphicFrameChg chg="mod modGraphic">
          <ac:chgData name="John Friesen" userId="S::john.friesen@operationworld.org::9d3a757e-09a8-42a2-b315-fa47145d8ae5" providerId="AD" clId="Web-{A3D93F8C-4536-8E33-6832-314DC883B988}" dt="2025-02-19T18:28:02.918" v="9"/>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E1420509-6F2F-CEDD-7366-C3666D388148}"/>
    <pc:docChg chg="modSld">
      <pc:chgData name="John Friesen" userId="S::john.friesen@operationworld.org::9d3a757e-09a8-42a2-b315-fa47145d8ae5" providerId="AD" clId="Web-{E1420509-6F2F-CEDD-7366-C3666D388148}" dt="2025-02-14T01:41:37.608" v="5" actId="20577"/>
      <pc:docMkLst>
        <pc:docMk/>
      </pc:docMkLst>
      <pc:sldChg chg="modSp">
        <pc:chgData name="John Friesen" userId="S::john.friesen@operationworld.org::9d3a757e-09a8-42a2-b315-fa47145d8ae5" providerId="AD" clId="Web-{E1420509-6F2F-CEDD-7366-C3666D388148}" dt="2025-02-14T01:41:37.608" v="5" actId="20577"/>
        <pc:sldMkLst>
          <pc:docMk/>
          <pc:sldMk cId="0" sldId="259"/>
        </pc:sldMkLst>
        <pc:spChg chg="mod">
          <ac:chgData name="John Friesen" userId="S::john.friesen@operationworld.org::9d3a757e-09a8-42a2-b315-fa47145d8ae5" providerId="AD" clId="Web-{E1420509-6F2F-CEDD-7366-C3666D388148}" dt="2025-02-14T01:41:37.608" v="5"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8D857BD0-7B93-E387-B176-826A93D92C31}"/>
    <pc:docChg chg="modSld">
      <pc:chgData name="Cathy Friesen" userId="S::cathy.friesen@operationworld.org::4b911d97-c06d-45ce-a5f8-d43e0fc64acb" providerId="AD" clId="Web-{8D857BD0-7B93-E387-B176-826A93D92C31}" dt="2025-01-06T23:00:29.786" v="1" actId="20577"/>
      <pc:docMkLst>
        <pc:docMk/>
      </pc:docMkLst>
      <pc:sldChg chg="modSp">
        <pc:chgData name="Cathy Friesen" userId="S::cathy.friesen@operationworld.org::4b911d97-c06d-45ce-a5f8-d43e0fc64acb" providerId="AD" clId="Web-{8D857BD0-7B93-E387-B176-826A93D92C31}" dt="2025-01-06T23:00:29.786" v="1" actId="20577"/>
        <pc:sldMkLst>
          <pc:docMk/>
          <pc:sldMk cId="0" sldId="257"/>
        </pc:sldMkLst>
        <pc:spChg chg="mod">
          <ac:chgData name="Cathy Friesen" userId="S::cathy.friesen@operationworld.org::4b911d97-c06d-45ce-a5f8-d43e0fc64acb" providerId="AD" clId="Web-{8D857BD0-7B93-E387-B176-826A93D92C31}" dt="2025-01-06T23:00:29.786" v="1" actId="20577"/>
          <ac:spMkLst>
            <pc:docMk/>
            <pc:sldMk cId="0" sldId="257"/>
            <ac:spMk id="5" creationId="{00000000-0000-0000-0000-000000000000}"/>
          </ac:spMkLst>
        </pc:spChg>
      </pc:sldChg>
    </pc:docChg>
  </pc:docChgLst>
  <pc:docChgLst>
    <pc:chgData name="Jason Mandryk" userId="69f238d9-e84d-44e5-aa58-b9aaca2cc301" providerId="ADAL" clId="{37553560-70F8-4781-8631-7D6C36BF4618}"/>
    <pc:docChg chg="modSld">
      <pc:chgData name="Jason Mandryk" userId="69f238d9-e84d-44e5-aa58-b9aaca2cc301" providerId="ADAL" clId="{37553560-70F8-4781-8631-7D6C36BF4618}" dt="2025-02-19T03:10:23.947" v="5" actId="1076"/>
      <pc:docMkLst>
        <pc:docMk/>
      </pc:docMkLst>
      <pc:sldChg chg="modSp mod">
        <pc:chgData name="Jason Mandryk" userId="69f238d9-e84d-44e5-aa58-b9aaca2cc301" providerId="ADAL" clId="{37553560-70F8-4781-8631-7D6C36BF4618}" dt="2025-02-19T03:10:23.947" v="5" actId="1076"/>
        <pc:sldMkLst>
          <pc:docMk/>
          <pc:sldMk cId="0" sldId="257"/>
        </pc:sldMkLst>
        <pc:spChg chg="mod">
          <ac:chgData name="Jason Mandryk" userId="69f238d9-e84d-44e5-aa58-b9aaca2cc301" providerId="ADAL" clId="{37553560-70F8-4781-8631-7D6C36BF4618}" dt="2025-02-19T03:10:22.131" v="4" actId="1076"/>
          <ac:spMkLst>
            <pc:docMk/>
            <pc:sldMk cId="0" sldId="257"/>
            <ac:spMk id="5" creationId="{00000000-0000-0000-0000-000000000000}"/>
          </ac:spMkLst>
        </pc:spChg>
        <pc:picChg chg="mod">
          <ac:chgData name="Jason Mandryk" userId="69f238d9-e84d-44e5-aa58-b9aaca2cc301" providerId="ADAL" clId="{37553560-70F8-4781-8631-7D6C36BF4618}" dt="2025-02-19T03:10:23.947" v="5"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5E389054-46E8-5654-94D0-10A0131BAA6E}"/>
    <pc:docChg chg="modSld">
      <pc:chgData name="John Friesen" userId="S::john.friesen@operationworld.org::9d3a757e-09a8-42a2-b315-fa47145d8ae5" providerId="AD" clId="Web-{5E389054-46E8-5654-94D0-10A0131BAA6E}" dt="2025-02-07T19:38:10.996" v="11" actId="1076"/>
      <pc:docMkLst>
        <pc:docMk/>
      </pc:docMkLst>
      <pc:sldChg chg="modSp">
        <pc:chgData name="John Friesen" userId="S::john.friesen@operationworld.org::9d3a757e-09a8-42a2-b315-fa47145d8ae5" providerId="AD" clId="Web-{5E389054-46E8-5654-94D0-10A0131BAA6E}" dt="2025-02-07T19:37:56.682" v="9"/>
        <pc:sldMkLst>
          <pc:docMk/>
          <pc:sldMk cId="0" sldId="258"/>
        </pc:sldMkLst>
        <pc:graphicFrameChg chg="mod modGraphic">
          <ac:chgData name="John Friesen" userId="S::john.friesen@operationworld.org::9d3a757e-09a8-42a2-b315-fa47145d8ae5" providerId="AD" clId="Web-{5E389054-46E8-5654-94D0-10A0131BAA6E}" dt="2025-02-07T19:37:56.682" v="9"/>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5E389054-46E8-5654-94D0-10A0131BAA6E}" dt="2025-02-07T19:38:10.996" v="11" actId="1076"/>
        <pc:sldMkLst>
          <pc:docMk/>
          <pc:sldMk cId="0" sldId="259"/>
        </pc:sldMkLst>
        <pc:spChg chg="add mod">
          <ac:chgData name="John Friesen" userId="S::john.friesen@operationworld.org::9d3a757e-09a8-42a2-b315-fa47145d8ae5" providerId="AD" clId="Web-{5E389054-46E8-5654-94D0-10A0131BAA6E}" dt="2025-02-07T19:38:10.996" v="11" actId="1076"/>
          <ac:spMkLst>
            <pc:docMk/>
            <pc:sldMk cId="0" sldId="259"/>
            <ac:spMk id="4" creationId="{9CB5B617-AD4D-2FA8-F43F-A3B190891277}"/>
          </ac:spMkLst>
        </pc:spChg>
      </pc:sldChg>
    </pc:docChg>
  </pc:docChgLst>
  <pc:docChgLst>
    <pc:chgData name="Jason Mandryk" userId="S::jason.mandryk@operationworld.org::69f238d9-e84d-44e5-aa58-b9aaca2cc301" providerId="AD" clId="Web-{72CC00D3-E173-A0C7-8143-35038FEC936A}"/>
    <pc:docChg chg="modSld">
      <pc:chgData name="Jason Mandryk" userId="S::jason.mandryk@operationworld.org::69f238d9-e84d-44e5-aa58-b9aaca2cc301" providerId="AD" clId="Web-{72CC00D3-E173-A0C7-8143-35038FEC936A}" dt="2025-02-21T06:11:00.733" v="1" actId="20577"/>
      <pc:docMkLst>
        <pc:docMk/>
      </pc:docMkLst>
      <pc:sldChg chg="modSp">
        <pc:chgData name="Jason Mandryk" userId="S::jason.mandryk@operationworld.org::69f238d9-e84d-44e5-aa58-b9aaca2cc301" providerId="AD" clId="Web-{72CC00D3-E173-A0C7-8143-35038FEC936A}" dt="2025-02-21T06:11:00.733" v="1" actId="20577"/>
        <pc:sldMkLst>
          <pc:docMk/>
          <pc:sldMk cId="0" sldId="259"/>
        </pc:sldMkLst>
        <pc:spChg chg="mod">
          <ac:chgData name="Jason Mandryk" userId="S::jason.mandryk@operationworld.org::69f238d9-e84d-44e5-aa58-b9aaca2cc301" providerId="AD" clId="Web-{72CC00D3-E173-A0C7-8143-35038FEC936A}" dt="2025-02-21T06:11:00.733" v="1" actId="20577"/>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002931" y="2000250"/>
            <a:ext cx="5715000" cy="2857500"/>
          </a:xfrm>
          <a:prstGeom prst="rect">
            <a:avLst/>
          </a:prstGeom>
          <a:noFill/>
        </p:spPr>
      </p:pic>
      <p:grpSp>
        <p:nvGrpSpPr>
          <p:cNvPr id="4" name="Group 3"/>
          <p:cNvGrpSpPr/>
          <p:nvPr/>
        </p:nvGrpSpPr>
        <p:grpSpPr>
          <a:xfrm>
            <a:off x="7117771" y="2459504"/>
            <a:ext cx="3674286" cy="1938992"/>
            <a:chOff x="6856412" y="2459504"/>
            <a:chExt cx="3674286" cy="1938992"/>
          </a:xfrm>
        </p:grpSpPr>
        <p:sp>
          <p:nvSpPr>
            <p:cNvPr id="5" name="TextBox 4"/>
            <p:cNvSpPr txBox="1"/>
            <p:nvPr/>
          </p:nvSpPr>
          <p:spPr>
            <a:xfrm>
              <a:off x="6856412" y="2459504"/>
              <a:ext cx="3674286"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151F6A"/>
                  </a:solidFill>
                  <a:latin typeface="Trebuchet MS"/>
                </a:rPr>
                <a:t>PRAYING FOR
</a:t>
              </a:r>
              <a:r>
                <a:rPr lang="en-US" sz="8000" u="none" strike="noStrike" cap="none" spc="0" dirty="0">
                  <a:solidFill>
                    <a:srgbClr val="151F6A"/>
                  </a:solidFill>
                  <a:latin typeface="Trebuchet MS"/>
                </a:rPr>
                <a:t>NAURU</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858578643"/>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Administrative </a:t>
                        </a:r>
                        <a:r>
                          <a:rPr lang="en-US" sz="2400" u="none" strike="noStrike" cap="none" spc="0" dirty="0" err="1">
                            <a:solidFill>
                              <a:srgbClr val="FFFFFF"/>
                            </a:solidFill>
                            <a:latin typeface="Verdana"/>
                          </a:rPr>
                          <a:t>centre</a:t>
                        </a:r>
                        <a:r>
                          <a:rPr lang="en-US" sz="2400" u="none" strike="noStrike" cap="none" spc="0" dirty="0">
                            <a:solidFill>
                              <a:srgbClr val="FFFFFF"/>
                            </a:solidFill>
                            <a:latin typeface="Verdana"/>
                          </a:rPr>
                          <a:t> in Yaren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12,026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Nauruan,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361322"/>
          </a:xfrm>
          <a:prstGeom prst="rect">
            <a:avLst/>
          </a:prstGeom>
          <a:noFill/>
        </p:spPr>
        <p:txBody>
          <a:bodyPr vert="horz"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Spiritual awareness grows as the economy shrinks. Materialism's decline is faith's gain. Church life is reawakening and evangelical numbers are growing. The Nauru Independent Church is the largest evangelical group, but there are believers in the other denominations as well. Small island nations have a precarious existence; pray for Nauru's 12,000 people to put its future in God's hands.</a:t>
            </a:r>
            <a:r>
              <a:rPr lang="en-US" sz="2800" u="none" strike="noStrike" cap="none" spc="0" dirty="0">
                <a:solidFill>
                  <a:srgbClr val="000000">
                    <a:alpha val="100000"/>
                  </a:srgbClr>
                </a:solidFill>
                <a:latin typeface="Trebuchet MS"/>
              </a:rPr>
              <a:t>
</a:t>
            </a:r>
            <a:endParaRPr lang="en-US"/>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11E36A-B2E2-49C8-A316-8B40DBB2402E}"/>
</file>

<file path=customXml/itemProps2.xml><?xml version="1.0" encoding="utf-8"?>
<ds:datastoreItem xmlns:ds="http://schemas.openxmlformats.org/officeDocument/2006/customXml" ds:itemID="{A2103FE3-BD3E-41F3-ACD4-25EB923F04B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C585923F-0DAC-4E4F-8396-18F19C7A7C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137</Words>
  <Application>Microsoft Office PowerPoint</Application>
  <PresentationFormat>Custom</PresentationFormat>
  <Paragraphs>27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Theme22</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Jason Mandryk</cp:lastModifiedBy>
  <cp:revision>20</cp:revision>
  <dcterms:created xsi:type="dcterms:W3CDTF">2024-12-17T23:29:01Z</dcterms:created>
  <dcterms:modified xsi:type="dcterms:W3CDTF">2025-02-21T06:11:04Z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