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33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64C9A2-1FDB-5D61-7305-1A91FF857F66}" v="24" dt="2025-02-19T18:48:26.172"/>
    <p1510:client id="{7B395428-042E-2EB8-DF48-F213FE9648B2}" v="24" dt="2025-02-19T18:05:04.7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Eipperle" userId="S::kyle.eipperle@operationworld.org::68089f80-fb19-4956-8e3e-044c3583140d" providerId="AD" clId="Web-{7B395428-042E-2EB8-DF48-F213FE9648B2}"/>
    <pc:docChg chg="modSld">
      <pc:chgData name="Kyle Eipperle" userId="S::kyle.eipperle@operationworld.org::68089f80-fb19-4956-8e3e-044c3583140d" providerId="AD" clId="Web-{7B395428-042E-2EB8-DF48-F213FE9648B2}" dt="2025-02-19T18:05:04.714" v="16" actId="1076"/>
      <pc:docMkLst>
        <pc:docMk/>
      </pc:docMkLst>
      <pc:sldChg chg="modSp">
        <pc:chgData name="Kyle Eipperle" userId="S::kyle.eipperle@operationworld.org::68089f80-fb19-4956-8e3e-044c3583140d" providerId="AD" clId="Web-{7B395428-042E-2EB8-DF48-F213FE9648B2}" dt="2025-02-19T18:01:54.226" v="2" actId="14100"/>
        <pc:sldMkLst>
          <pc:docMk/>
          <pc:sldMk cId="0" sldId="257"/>
        </pc:sldMkLst>
        <pc:grpChg chg="mod">
          <ac:chgData name="Kyle Eipperle" userId="S::kyle.eipperle@operationworld.org::68089f80-fb19-4956-8e3e-044c3583140d" providerId="AD" clId="Web-{7B395428-042E-2EB8-DF48-F213FE9648B2}" dt="2025-02-19T18:01:54.226" v="2" actId="14100"/>
          <ac:grpSpMkLst>
            <pc:docMk/>
            <pc:sldMk cId="0" sldId="257"/>
            <ac:grpSpMk id="4" creationId="{00000000-0000-0000-0000-000000000000}"/>
          </ac:grpSpMkLst>
        </pc:grpChg>
        <pc:picChg chg="mod">
          <ac:chgData name="Kyle Eipperle" userId="S::kyle.eipperle@operationworld.org::68089f80-fb19-4956-8e3e-044c3583140d" providerId="AD" clId="Web-{7B395428-042E-2EB8-DF48-F213FE9648B2}" dt="2025-02-19T18:01:43.085" v="0" actId="1076"/>
          <ac:picMkLst>
            <pc:docMk/>
            <pc:sldMk cId="0" sldId="257"/>
            <ac:picMk id="2" creationId="{00000000-0000-0000-0000-000000000000}"/>
          </ac:picMkLst>
        </pc:picChg>
      </pc:sldChg>
      <pc:sldChg chg="addSp modSp">
        <pc:chgData name="Kyle Eipperle" userId="S::kyle.eipperle@operationworld.org::68089f80-fb19-4956-8e3e-044c3583140d" providerId="AD" clId="Web-{7B395428-042E-2EB8-DF48-F213FE9648B2}" dt="2025-02-19T18:05:04.714" v="16" actId="1076"/>
        <pc:sldMkLst>
          <pc:docMk/>
          <pc:sldMk cId="0" sldId="259"/>
        </pc:sldMkLst>
        <pc:spChg chg="mod">
          <ac:chgData name="Kyle Eipperle" userId="S::kyle.eipperle@operationworld.org::68089f80-fb19-4956-8e3e-044c3583140d" providerId="AD" clId="Web-{7B395428-042E-2EB8-DF48-F213FE9648B2}" dt="2025-02-19T18:04:30.401" v="14" actId="20577"/>
          <ac:spMkLst>
            <pc:docMk/>
            <pc:sldMk cId="0" sldId="259"/>
            <ac:spMk id="3" creationId="{00000000-0000-0000-0000-000000000000}"/>
          </ac:spMkLst>
        </pc:spChg>
        <pc:spChg chg="add mod">
          <ac:chgData name="Kyle Eipperle" userId="S::kyle.eipperle@operationworld.org::68089f80-fb19-4956-8e3e-044c3583140d" providerId="AD" clId="Web-{7B395428-042E-2EB8-DF48-F213FE9648B2}" dt="2025-02-19T18:05:04.714" v="16" actId="1076"/>
          <ac:spMkLst>
            <pc:docMk/>
            <pc:sldMk cId="0" sldId="259"/>
            <ac:spMk id="4" creationId="{9CB5B617-AD4D-2FA8-F43F-A3B190891277}"/>
          </ac:spMkLst>
        </pc:spChg>
      </pc:sldChg>
    </pc:docChg>
  </pc:docChgLst>
  <pc:docChgLst>
    <pc:chgData name="John Friesen" userId="S::john.friesen@operationworld.org::9d3a757e-09a8-42a2-b315-fa47145d8ae5" providerId="AD" clId="Web-{824CAB38-F27B-1CD5-6D1D-DA4611CBD36E}"/>
    <pc:docChg chg="modSld">
      <pc:chgData name="John Friesen" userId="S::john.friesen@operationworld.org::9d3a757e-09a8-42a2-b315-fa47145d8ae5" providerId="AD" clId="Web-{824CAB38-F27B-1CD5-6D1D-DA4611CBD36E}" dt="2025-02-07T19:37:00.650" v="8"/>
      <pc:docMkLst>
        <pc:docMk/>
      </pc:docMkLst>
      <pc:sldChg chg="modSp">
        <pc:chgData name="John Friesen" userId="S::john.friesen@operationworld.org::9d3a757e-09a8-42a2-b315-fa47145d8ae5" providerId="AD" clId="Web-{824CAB38-F27B-1CD5-6D1D-DA4611CBD36E}" dt="2025-02-07T19:37:00.650" v="8"/>
        <pc:sldMkLst>
          <pc:docMk/>
          <pc:sldMk cId="0" sldId="258"/>
        </pc:sldMkLst>
        <pc:graphicFrameChg chg="mod modGraphic">
          <ac:chgData name="John Friesen" userId="S::john.friesen@operationworld.org::9d3a757e-09a8-42a2-b315-fa47145d8ae5" providerId="AD" clId="Web-{824CAB38-F27B-1CD5-6D1D-DA4611CBD36E}" dt="2025-02-07T19:37:00.650" v="8"/>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7A64C9A2-1FDB-5D61-7305-1A91FF857F66}"/>
    <pc:docChg chg="modSld">
      <pc:chgData name="John Friesen" userId="S::john.friesen@operationworld.org::9d3a757e-09a8-42a2-b315-fa47145d8ae5" providerId="AD" clId="Web-{7A64C9A2-1FDB-5D61-7305-1A91FF857F66}" dt="2025-02-19T18:48:24.890" v="21"/>
      <pc:docMkLst>
        <pc:docMk/>
      </pc:docMkLst>
      <pc:sldChg chg="modSp">
        <pc:chgData name="John Friesen" userId="S::john.friesen@operationworld.org::9d3a757e-09a8-42a2-b315-fa47145d8ae5" providerId="AD" clId="Web-{7A64C9A2-1FDB-5D61-7305-1A91FF857F66}" dt="2025-02-19T18:47:12.748" v="8" actId="1076"/>
        <pc:sldMkLst>
          <pc:docMk/>
          <pc:sldMk cId="0" sldId="257"/>
        </pc:sldMkLst>
        <pc:spChg chg="mod">
          <ac:chgData name="John Friesen" userId="S::john.friesen@operationworld.org::9d3a757e-09a8-42a2-b315-fa47145d8ae5" providerId="AD" clId="Web-{7A64C9A2-1FDB-5D61-7305-1A91FF857F66}" dt="2025-02-19T18:46:53.451" v="4" actId="14100"/>
          <ac:spMkLst>
            <pc:docMk/>
            <pc:sldMk cId="0" sldId="257"/>
            <ac:spMk id="5" creationId="{00000000-0000-0000-0000-000000000000}"/>
          </ac:spMkLst>
        </pc:spChg>
        <pc:grpChg chg="mod">
          <ac:chgData name="John Friesen" userId="S::john.friesen@operationworld.org::9d3a757e-09a8-42a2-b315-fa47145d8ae5" providerId="AD" clId="Web-{7A64C9A2-1FDB-5D61-7305-1A91FF857F66}" dt="2025-02-19T18:47:12.748" v="8" actId="1076"/>
          <ac:grpSpMkLst>
            <pc:docMk/>
            <pc:sldMk cId="0" sldId="257"/>
            <ac:grpSpMk id="4" creationId="{00000000-0000-0000-0000-000000000000}"/>
          </ac:grpSpMkLst>
        </pc:grpChg>
        <pc:picChg chg="mod">
          <ac:chgData name="John Friesen" userId="S::john.friesen@operationworld.org::9d3a757e-09a8-42a2-b315-fa47145d8ae5" providerId="AD" clId="Web-{7A64C9A2-1FDB-5D61-7305-1A91FF857F66}" dt="2025-02-19T18:47:12.733" v="7" actId="1076"/>
          <ac:picMkLst>
            <pc:docMk/>
            <pc:sldMk cId="0" sldId="257"/>
            <ac:picMk id="2" creationId="{00000000-0000-0000-0000-000000000000}"/>
          </ac:picMkLst>
        </pc:picChg>
      </pc:sldChg>
      <pc:sldChg chg="modSp">
        <pc:chgData name="John Friesen" userId="S::john.friesen@operationworld.org::9d3a757e-09a8-42a2-b315-fa47145d8ae5" providerId="AD" clId="Web-{7A64C9A2-1FDB-5D61-7305-1A91FF857F66}" dt="2025-02-19T18:48:24.890" v="21"/>
        <pc:sldMkLst>
          <pc:docMk/>
          <pc:sldMk cId="0" sldId="258"/>
        </pc:sldMkLst>
        <pc:graphicFrameChg chg="mod modGraphic">
          <ac:chgData name="John Friesen" userId="S::john.friesen@operationworld.org::9d3a757e-09a8-42a2-b315-fa47145d8ae5" providerId="AD" clId="Web-{7A64C9A2-1FDB-5D61-7305-1A91FF857F66}" dt="2025-02-19T18:48:24.890" v="21"/>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EC9C05E6-C3B0-409C-DE73-A2E26BF89914}"/>
    <pc:docChg chg="modSld">
      <pc:chgData name="Cathy Friesen" userId="S::cathy.friesen@operationworld.org::4b911d97-c06d-45ce-a5f8-d43e0fc64acb" providerId="AD" clId="Web-{EC9C05E6-C3B0-409C-DE73-A2E26BF89914}" dt="2025-01-06T23:00:09.289" v="1" actId="20577"/>
      <pc:docMkLst>
        <pc:docMk/>
      </pc:docMkLst>
      <pc:sldChg chg="modSp">
        <pc:chgData name="Cathy Friesen" userId="S::cathy.friesen@operationworld.org::4b911d97-c06d-45ce-a5f8-d43e0fc64acb" providerId="AD" clId="Web-{EC9C05E6-C3B0-409C-DE73-A2E26BF89914}" dt="2025-01-06T23:00:09.289" v="1" actId="20577"/>
        <pc:sldMkLst>
          <pc:docMk/>
          <pc:sldMk cId="0" sldId="257"/>
        </pc:sldMkLst>
        <pc:spChg chg="mod">
          <ac:chgData name="Cathy Friesen" userId="S::cathy.friesen@operationworld.org::4b911d97-c06d-45ce-a5f8-d43e0fc64acb" providerId="AD" clId="Web-{EC9C05E6-C3B0-409C-DE73-A2E26BF89914}" dt="2025-01-06T23:00:09.289" v="1" actId="20577"/>
          <ac:spMkLst>
            <pc:docMk/>
            <pc:sldMk cId="0"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4"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848460" y="1514475"/>
            <a:ext cx="5715000" cy="3810000"/>
          </a:xfrm>
          <a:prstGeom prst="rect">
            <a:avLst/>
          </a:prstGeom>
          <a:noFill/>
        </p:spPr>
      </p:pic>
      <p:grpSp>
        <p:nvGrpSpPr>
          <p:cNvPr id="4" name="Group 3"/>
          <p:cNvGrpSpPr/>
          <p:nvPr/>
        </p:nvGrpSpPr>
        <p:grpSpPr>
          <a:xfrm>
            <a:off x="7753960" y="2705725"/>
            <a:ext cx="3213370" cy="1446550"/>
            <a:chOff x="6191250" y="2705725"/>
            <a:chExt cx="3729229" cy="1446550"/>
          </a:xfrm>
        </p:grpSpPr>
        <p:sp>
          <p:nvSpPr>
            <p:cNvPr id="5" name="TextBox 4"/>
            <p:cNvSpPr txBox="1"/>
            <p:nvPr/>
          </p:nvSpPr>
          <p:spPr>
            <a:xfrm>
              <a:off x="6191250" y="2705725"/>
              <a:ext cx="3729229"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1D3381"/>
                  </a:solidFill>
                  <a:latin typeface="Trebuchet MS"/>
                </a:rPr>
                <a:t>PRAYING FOR
</a:t>
              </a:r>
              <a:r>
                <a:rPr lang="en-US" sz="6000" u="none" strike="noStrike" cap="none" spc="0" dirty="0">
                  <a:solidFill>
                    <a:srgbClr val="1D3381"/>
                  </a:solidFill>
                  <a:latin typeface="Trebuchet MS"/>
                </a:rPr>
                <a:t>NAMIBIA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589270"/>
            <a:chOff x="285750" y="285750"/>
            <a:chExt cx="6010275" cy="558927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636993083"/>
                </p:ext>
              </p:extLst>
            </p:nvPr>
          </p:nvGraphicFramePr>
          <p:xfrm>
            <a:off x="381000" y="857250"/>
            <a:ext cx="5819776" cy="501777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Windhoek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3,092,817</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English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59.3 yrs (224th/236)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91.4 %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12.2 %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4349011"/>
          </a:xfrm>
          <a:prstGeom prst="rect">
            <a:avLst/>
          </a:prstGeom>
          <a:noFill/>
        </p:spPr>
        <p:txBody>
          <a:bodyPr vert="horz" lIns="91440" tIns="45720" rIns="91440" bIns="45720" rtlCol="0" anchor="t"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New life in the churches has come recently through Reformed, Baptist and Pentecostal groups as well as through new mission activity by SIM/AIM, YWAM, particularly to under-reached areas and peoples. Several strategic groups formed to see Namibia transformed for Christ, the Evangelical Fellowship most notable among these. Pray for all to hear the gospel once again and many to turn back to Christ</a:t>
            </a:r>
            <a:r>
              <a:rPr lang="en-US" sz="2800" dirty="0">
                <a:solidFill>
                  <a:srgbClr val="000000">
                    <a:alpha val="100000"/>
                  </a:srgbClr>
                </a:solidFill>
                <a:latin typeface="Trebuchet MS"/>
              </a:rPr>
              <a:t>.</a:t>
            </a:r>
            <a:r>
              <a:rPr lang="en-US" sz="2800" u="none" strike="noStrike" cap="none" spc="0" dirty="0">
                <a:solidFill>
                  <a:srgbClr val="000000">
                    <a:alpha val="100000"/>
                  </a:srgbClr>
                </a:solidFill>
                <a:latin typeface="Trebuchet MS"/>
              </a:rPr>
              <a:t> </a:t>
            </a:r>
            <a:r>
              <a:rPr lang="en-US" sz="2800" dirty="0">
                <a:solidFill>
                  <a:srgbClr val="000000">
                    <a:alpha val="100000"/>
                  </a:srgbClr>
                </a:solidFill>
                <a:latin typeface="Trebuchet MS"/>
              </a:rPr>
              <a:t>Pray</a:t>
            </a:r>
            <a:r>
              <a:rPr lang="en-US" sz="2800" u="none" strike="noStrike" cap="none" spc="0" dirty="0">
                <a:solidFill>
                  <a:srgbClr val="000000">
                    <a:alpha val="100000"/>
                  </a:srgbClr>
                </a:solidFill>
                <a:latin typeface="Trebuchet MS"/>
              </a:rPr>
              <a:t> for unity and cooperation among all groups seeking to uplift Christ in this nation.</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138664"/>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3">
  <a:themeElements>
    <a:clrScheme name="Theme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EC4FE883-5035-4CDF-B45C-5146857A4D52}"/>
</file>

<file path=customXml/itemProps2.xml><?xml version="1.0" encoding="utf-8"?>
<ds:datastoreItem xmlns:ds="http://schemas.openxmlformats.org/officeDocument/2006/customXml" ds:itemID="{51A05BA1-15F2-49E3-B40F-5F3A275AB1A9}">
  <ds:schemaRefs>
    <ds:schemaRef ds:uri="http://schemas.microsoft.com/sharepoint/v3/contenttype/forms"/>
  </ds:schemaRefs>
</ds:datastoreItem>
</file>

<file path=customXml/itemProps3.xml><?xml version="1.0" encoding="utf-8"?>
<ds:datastoreItem xmlns:ds="http://schemas.openxmlformats.org/officeDocument/2006/customXml" ds:itemID="{1C857D54-9859-45D0-94F7-C18C3A76A781}">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Theme3</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29</cp:revision>
  <dcterms:created xsi:type="dcterms:W3CDTF">2024-12-17T23:29:01Z</dcterms:created>
  <dcterms:modified xsi:type="dcterms:W3CDTF">2025-02-19T18:48:31Z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