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 id="260" r:id="rId9"/>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1A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22069D-91F7-8487-754D-7D07DBC0C59D}" v="25" dt="2025-02-19T18:49:52.886"/>
    <p1510:client id="{F6B8ACCF-4958-533B-0E97-A75EB6002A0E}" v="37" dt="2025-02-19T18:40:54.8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Friesen" userId="S::john.friesen@operationworld.org::9d3a757e-09a8-42a2-b315-fa47145d8ae5" providerId="AD" clId="Web-{4622069D-91F7-8487-754D-7D07DBC0C59D}"/>
    <pc:docChg chg="modSld">
      <pc:chgData name="John Friesen" userId="S::john.friesen@operationworld.org::9d3a757e-09a8-42a2-b315-fa47145d8ae5" providerId="AD" clId="Web-{4622069D-91F7-8487-754D-7D07DBC0C59D}" dt="2025-02-19T18:49:49.667" v="21"/>
      <pc:docMkLst>
        <pc:docMk/>
      </pc:docMkLst>
      <pc:sldChg chg="modSp">
        <pc:chgData name="John Friesen" userId="S::john.friesen@operationworld.org::9d3a757e-09a8-42a2-b315-fa47145d8ae5" providerId="AD" clId="Web-{4622069D-91F7-8487-754D-7D07DBC0C59D}" dt="2025-02-19T18:49:05.932" v="2" actId="1076"/>
        <pc:sldMkLst>
          <pc:docMk/>
          <pc:sldMk cId="0" sldId="257"/>
        </pc:sldMkLst>
        <pc:spChg chg="mod">
          <ac:chgData name="John Friesen" userId="S::john.friesen@operationworld.org::9d3a757e-09a8-42a2-b315-fa47145d8ae5" providerId="AD" clId="Web-{4622069D-91F7-8487-754D-7D07DBC0C59D}" dt="2025-02-19T18:49:02.978" v="0" actId="14100"/>
          <ac:spMkLst>
            <pc:docMk/>
            <pc:sldMk cId="0" sldId="257"/>
            <ac:spMk id="5" creationId="{00000000-0000-0000-0000-000000000000}"/>
          </ac:spMkLst>
        </pc:spChg>
        <pc:grpChg chg="mod">
          <ac:chgData name="John Friesen" userId="S::john.friesen@operationworld.org::9d3a757e-09a8-42a2-b315-fa47145d8ae5" providerId="AD" clId="Web-{4622069D-91F7-8487-754D-7D07DBC0C59D}" dt="2025-02-19T18:49:05.932" v="2" actId="1076"/>
          <ac:grpSpMkLst>
            <pc:docMk/>
            <pc:sldMk cId="0" sldId="257"/>
            <ac:grpSpMk id="4" creationId="{00000000-0000-0000-0000-000000000000}"/>
          </ac:grpSpMkLst>
        </pc:grpChg>
        <pc:picChg chg="mod">
          <ac:chgData name="John Friesen" userId="S::john.friesen@operationworld.org::9d3a757e-09a8-42a2-b315-fa47145d8ae5" providerId="AD" clId="Web-{4622069D-91F7-8487-754D-7D07DBC0C59D}" dt="2025-02-19T18:49:05.932" v="1" actId="1076"/>
          <ac:picMkLst>
            <pc:docMk/>
            <pc:sldMk cId="0" sldId="257"/>
            <ac:picMk id="2" creationId="{00000000-0000-0000-0000-000000000000}"/>
          </ac:picMkLst>
        </pc:picChg>
      </pc:sldChg>
      <pc:sldChg chg="modSp">
        <pc:chgData name="John Friesen" userId="S::john.friesen@operationworld.org::9d3a757e-09a8-42a2-b315-fa47145d8ae5" providerId="AD" clId="Web-{4622069D-91F7-8487-754D-7D07DBC0C59D}" dt="2025-02-19T18:49:49.667" v="21"/>
        <pc:sldMkLst>
          <pc:docMk/>
          <pc:sldMk cId="0" sldId="258"/>
        </pc:sldMkLst>
        <pc:graphicFrameChg chg="mod modGraphic">
          <ac:chgData name="John Friesen" userId="S::john.friesen@operationworld.org::9d3a757e-09a8-42a2-b315-fa47145d8ae5" providerId="AD" clId="Web-{4622069D-91F7-8487-754D-7D07DBC0C59D}" dt="2025-02-19T18:49:49.667" v="21"/>
          <ac:graphicFrameMkLst>
            <pc:docMk/>
            <pc:sldMk cId="0" sldId="258"/>
            <ac:graphicFrameMk id="5" creationId="{00000000-0000-0000-0000-000000000000}"/>
          </ac:graphicFrameMkLst>
        </pc:graphicFrameChg>
      </pc:sldChg>
    </pc:docChg>
  </pc:docChgLst>
  <pc:docChgLst>
    <pc:chgData name="Cathy Friesen" userId="S::cathy.friesen@operationworld.org::4b911d97-c06d-45ce-a5f8-d43e0fc64acb" providerId="AD" clId="Web-{559C8F1A-3321-ACAA-B638-AB82B82412E9}"/>
    <pc:docChg chg="modSld">
      <pc:chgData name="Cathy Friesen" userId="S::cathy.friesen@operationworld.org::4b911d97-c06d-45ce-a5f8-d43e0fc64acb" providerId="AD" clId="Web-{559C8F1A-3321-ACAA-B638-AB82B82412E9}" dt="2025-01-06T22:59:47.908" v="1" actId="20577"/>
      <pc:docMkLst>
        <pc:docMk/>
      </pc:docMkLst>
      <pc:sldChg chg="modSp">
        <pc:chgData name="Cathy Friesen" userId="S::cathy.friesen@operationworld.org::4b911d97-c06d-45ce-a5f8-d43e0fc64acb" providerId="AD" clId="Web-{559C8F1A-3321-ACAA-B638-AB82B82412E9}" dt="2025-01-06T22:59:47.908" v="1" actId="20577"/>
        <pc:sldMkLst>
          <pc:docMk/>
          <pc:sldMk cId="0" sldId="257"/>
        </pc:sldMkLst>
        <pc:spChg chg="mod">
          <ac:chgData name="Cathy Friesen" userId="S::cathy.friesen@operationworld.org::4b911d97-c06d-45ce-a5f8-d43e0fc64acb" providerId="AD" clId="Web-{559C8F1A-3321-ACAA-B638-AB82B82412E9}" dt="2025-01-06T22:59:47.908" v="1" actId="20577"/>
          <ac:spMkLst>
            <pc:docMk/>
            <pc:sldMk cId="0" sldId="257"/>
            <ac:spMk id="5" creationId="{00000000-0000-0000-0000-000000000000}"/>
          </ac:spMkLst>
        </pc:spChg>
      </pc:sldChg>
    </pc:docChg>
  </pc:docChgLst>
  <pc:docChgLst>
    <pc:chgData name="Kyle Eipperle" userId="S::kyle.eipperle@operationworld.org::68089f80-fb19-4956-8e3e-044c3583140d" providerId="AD" clId="Web-{F6B8ACCF-4958-533B-0E97-A75EB6002A0E}"/>
    <pc:docChg chg="modSld">
      <pc:chgData name="Kyle Eipperle" userId="S::kyle.eipperle@operationworld.org::68089f80-fb19-4956-8e3e-044c3583140d" providerId="AD" clId="Web-{F6B8ACCF-4958-533B-0E97-A75EB6002A0E}" dt="2025-02-19T18:40:49.686" v="22" actId="20577"/>
      <pc:docMkLst>
        <pc:docMk/>
      </pc:docMkLst>
      <pc:sldChg chg="modSp">
        <pc:chgData name="Kyle Eipperle" userId="S::kyle.eipperle@operationworld.org::68089f80-fb19-4956-8e3e-044c3583140d" providerId="AD" clId="Web-{F6B8ACCF-4958-533B-0E97-A75EB6002A0E}" dt="2025-02-19T18:06:59.253" v="4" actId="14100"/>
        <pc:sldMkLst>
          <pc:docMk/>
          <pc:sldMk cId="0" sldId="257"/>
        </pc:sldMkLst>
        <pc:grpChg chg="mod">
          <ac:chgData name="Kyle Eipperle" userId="S::kyle.eipperle@operationworld.org::68089f80-fb19-4956-8e3e-044c3583140d" providerId="AD" clId="Web-{F6B8ACCF-4958-533B-0E97-A75EB6002A0E}" dt="2025-02-19T18:06:59.253" v="4" actId="14100"/>
          <ac:grpSpMkLst>
            <pc:docMk/>
            <pc:sldMk cId="0" sldId="257"/>
            <ac:grpSpMk id="4" creationId="{00000000-0000-0000-0000-000000000000}"/>
          </ac:grpSpMkLst>
        </pc:grpChg>
        <pc:picChg chg="mod">
          <ac:chgData name="Kyle Eipperle" userId="S::kyle.eipperle@operationworld.org::68089f80-fb19-4956-8e3e-044c3583140d" providerId="AD" clId="Web-{F6B8ACCF-4958-533B-0E97-A75EB6002A0E}" dt="2025-02-19T18:06:55.284" v="2" actId="1076"/>
          <ac:picMkLst>
            <pc:docMk/>
            <pc:sldMk cId="0" sldId="257"/>
            <ac:picMk id="2" creationId="{00000000-0000-0000-0000-000000000000}"/>
          </ac:picMkLst>
        </pc:picChg>
      </pc:sldChg>
      <pc:sldChg chg="addSp modSp">
        <pc:chgData name="Kyle Eipperle" userId="S::kyle.eipperle@operationworld.org::68089f80-fb19-4956-8e3e-044c3583140d" providerId="AD" clId="Web-{F6B8ACCF-4958-533B-0E97-A75EB6002A0E}" dt="2025-02-19T18:40:49.686" v="22" actId="20577"/>
        <pc:sldMkLst>
          <pc:docMk/>
          <pc:sldMk cId="0" sldId="259"/>
        </pc:sldMkLst>
        <pc:spChg chg="mod">
          <ac:chgData name="Kyle Eipperle" userId="S::kyle.eipperle@operationworld.org::68089f80-fb19-4956-8e3e-044c3583140d" providerId="AD" clId="Web-{F6B8ACCF-4958-533B-0E97-A75EB6002A0E}" dt="2025-02-19T18:40:40.952" v="18" actId="1076"/>
          <ac:spMkLst>
            <pc:docMk/>
            <pc:sldMk cId="0" sldId="259"/>
            <ac:spMk id="2" creationId="{00000000-0000-0000-0000-000000000000}"/>
          </ac:spMkLst>
        </pc:spChg>
        <pc:spChg chg="mod">
          <ac:chgData name="Kyle Eipperle" userId="S::kyle.eipperle@operationworld.org::68089f80-fb19-4956-8e3e-044c3583140d" providerId="AD" clId="Web-{F6B8ACCF-4958-533B-0E97-A75EB6002A0E}" dt="2025-02-19T18:40:49.686" v="22" actId="20577"/>
          <ac:spMkLst>
            <pc:docMk/>
            <pc:sldMk cId="0" sldId="259"/>
            <ac:spMk id="3" creationId="{00000000-0000-0000-0000-000000000000}"/>
          </ac:spMkLst>
        </pc:spChg>
        <pc:spChg chg="add">
          <ac:chgData name="Kyle Eipperle" userId="S::kyle.eipperle@operationworld.org::68089f80-fb19-4956-8e3e-044c3583140d" providerId="AD" clId="Web-{F6B8ACCF-4958-533B-0E97-A75EB6002A0E}" dt="2025-02-19T18:40:18.967" v="16"/>
          <ac:spMkLst>
            <pc:docMk/>
            <pc:sldMk cId="0" sldId="259"/>
            <ac:spMk id="4" creationId="{9CB5B617-AD4D-2FA8-F43F-A3B190891277}"/>
          </ac:spMkLst>
        </pc:spChg>
      </pc:sldChg>
    </pc:docChg>
  </pc:docChgLst>
  <pc:docChgLst>
    <pc:chgData name="John Friesen" userId="S::john.friesen@operationworld.org::9d3a757e-09a8-42a2-b315-fa47145d8ae5" providerId="AD" clId="Web-{ADADF855-D03C-3FF1-B0FB-F076E94C73C9}"/>
    <pc:docChg chg="modSld">
      <pc:chgData name="John Friesen" userId="S::john.friesen@operationworld.org::9d3a757e-09a8-42a2-b315-fa47145d8ae5" providerId="AD" clId="Web-{ADADF855-D03C-3FF1-B0FB-F076E94C73C9}" dt="2025-02-06T23:15:58.251" v="3"/>
      <pc:docMkLst>
        <pc:docMk/>
      </pc:docMkLst>
      <pc:sldChg chg="modSp">
        <pc:chgData name="John Friesen" userId="S::john.friesen@operationworld.org::9d3a757e-09a8-42a2-b315-fa47145d8ae5" providerId="AD" clId="Web-{ADADF855-D03C-3FF1-B0FB-F076E94C73C9}" dt="2025-02-06T23:15:58.251" v="3"/>
        <pc:sldMkLst>
          <pc:docMk/>
          <pc:sldMk cId="0" sldId="258"/>
        </pc:sldMkLst>
        <pc:graphicFrameChg chg="modGraphic">
          <ac:chgData name="John Friesen" userId="S::john.friesen@operationworld.org::9d3a757e-09a8-42a2-b315-fa47145d8ae5" providerId="AD" clId="Web-{ADADF855-D03C-3FF1-B0FB-F076E94C73C9}" dt="2025-02-06T23:15:58.251" v="3"/>
          <ac:graphicFrameMkLst>
            <pc:docMk/>
            <pc:sldMk cId="0" sldId="258"/>
            <ac:graphicFrameMk id="5" creationId="{00000000-0000-0000-0000-000000000000}"/>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14"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5324475"/>
          <a:chOff x="285750" y="285750"/>
          <a:chExt cx="6191250" cy="5324475"/>
        </a:xfrm>
      </p:grpSpPr>
      <p:pic>
        <p:nvPicPr>
          <p:cNvPr id="2" name="Country Flag" descr="The country flag"/>
          <p:cNvPicPr>
            <a:picLocks noChangeAspect="1"/>
          </p:cNvPicPr>
          <p:nvPr/>
        </p:nvPicPr>
        <p:blipFill>
          <a:blip r:embed="rId3"/>
          <a:stretch>
            <a:fillRect/>
          </a:stretch>
        </p:blipFill>
        <p:spPr>
          <a:xfrm>
            <a:off x="1615691" y="1546176"/>
            <a:ext cx="5715000" cy="3810000"/>
          </a:xfrm>
          <a:prstGeom prst="rect">
            <a:avLst/>
          </a:prstGeom>
          <a:noFill/>
        </p:spPr>
      </p:pic>
      <p:grpSp>
        <p:nvGrpSpPr>
          <p:cNvPr id="4" name="Group 3"/>
          <p:cNvGrpSpPr/>
          <p:nvPr/>
        </p:nvGrpSpPr>
        <p:grpSpPr>
          <a:xfrm>
            <a:off x="7521191" y="2737426"/>
            <a:ext cx="3744097" cy="1446550"/>
            <a:chOff x="6191250" y="2705725"/>
            <a:chExt cx="4233934" cy="1446550"/>
          </a:xfrm>
        </p:grpSpPr>
        <p:sp>
          <p:nvSpPr>
            <p:cNvPr id="5" name="TextBox 4"/>
            <p:cNvSpPr txBox="1"/>
            <p:nvPr/>
          </p:nvSpPr>
          <p:spPr>
            <a:xfrm>
              <a:off x="6191250" y="2705725"/>
              <a:ext cx="4233934" cy="1446550"/>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2800" u="none" strike="noStrike" cap="none" spc="0" dirty="0">
                  <a:solidFill>
                    <a:srgbClr val="DB1A39"/>
                  </a:solidFill>
                  <a:latin typeface="Trebuchet MS"/>
                </a:rPr>
                <a:t>PRAYING FOR
</a:t>
              </a:r>
              <a:r>
                <a:rPr lang="en-US" sz="6000" u="none" strike="noStrike" cap="none" spc="0" dirty="0">
                  <a:solidFill>
                    <a:srgbClr val="DB1A39"/>
                  </a:solidFill>
                  <a:latin typeface="Trebuchet MS"/>
                </a:rPr>
                <a:t>MYANMAR</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5589270"/>
            <a:chOff x="285750" y="285750"/>
            <a:chExt cx="6010275" cy="558927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1113952075"/>
                </p:ext>
              </p:extLst>
            </p:nvPr>
          </p:nvGraphicFramePr>
          <p:xfrm>
            <a:off x="381000" y="857250"/>
            <a:ext cx="5819776" cy="501777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Naypyidaw</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54,850,648</a:t>
                        </a:r>
                        <a:endParaRPr lang="en-US" sz="2400" u="none" strike="noStrike" cap="none" spc="0" dirty="0">
                          <a:solidFill>
                            <a:srgbClr val="FFFFFF"/>
                          </a:solidFill>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Burmese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Languages: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HDI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149/193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9"/>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9 %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5 %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Largest Religion: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Buddhist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40 %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Persecution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13/50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7"/>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10345"/>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66677" y="871781"/>
            <a:ext cx="10634576" cy="5435912"/>
          </a:xfrm>
          <a:prstGeom prst="rect">
            <a:avLst/>
          </a:prstGeom>
          <a:noFill/>
        </p:spPr>
        <p:txBody>
          <a:bodyPr vert="horz" wrap="square" lIns="91440" tIns="45720" rIns="91440" bIns="45720" rtlCol="0" anchor="t" anchorCtr="0">
            <a:spAutoFit/>
          </a:bodyPr>
          <a:lstStyle/>
          <a:p>
            <a:pPr>
              <a:lnSpc>
                <a:spcPct val="125000"/>
              </a:lnSpc>
            </a:pPr>
            <a:r>
              <a:rPr lang="en-US" sz="2800" u="none" strike="noStrike" cap="none" spc="0" dirty="0">
                <a:solidFill>
                  <a:srgbClr val="000000">
                    <a:alpha val="100000"/>
                  </a:srgbClr>
                </a:solidFill>
                <a:latin typeface="Trebuchet MS"/>
              </a:rPr>
              <a:t>Myanmar's military junta (1962-2011, 2021-) is a ruthless power. A policy of cruel violence against certain minorities led to destroyed villages, rape, torture, displaced populations, and international condemnation. After an era of greater democratic governance, the military performed the third coup of Myanmar's short history, on 1 February 2021.</a:t>
            </a:r>
            <a:r>
              <a:rPr lang="en-US" sz="2800" dirty="0">
                <a:solidFill>
                  <a:srgbClr val="000000">
                    <a:alpha val="100000"/>
                  </a:srgbClr>
                </a:solidFill>
                <a:latin typeface="Trebuchet MS"/>
              </a:rPr>
              <a:t> </a:t>
            </a:r>
            <a:r>
              <a:rPr lang="en-US" sz="2800" u="none" strike="noStrike" cap="none" spc="0" dirty="0">
                <a:solidFill>
                  <a:srgbClr val="000000">
                    <a:alpha val="100000"/>
                  </a:srgbClr>
                </a:solidFill>
                <a:latin typeface="Trebuchet MS"/>
              </a:rPr>
              <a:t> Now, coalitions of anti-regime militias, many of them comprised of ethnic minorities, have made significant progress in the fight against the junta's armed forces. Pray for what seems impossible except through Christ: </a:t>
            </a:r>
            <a:r>
              <a:rPr lang="en-US" sz="2800" dirty="0">
                <a:solidFill>
                  <a:srgbClr val="000000">
                    <a:alpha val="100000"/>
                  </a:srgbClr>
                </a:solidFill>
                <a:latin typeface="Trebuchet MS"/>
              </a:rPr>
              <a:t>unity</a:t>
            </a:r>
            <a:r>
              <a:rPr lang="en-US" sz="2800" u="none" strike="noStrike" cap="none" spc="0" dirty="0">
                <a:solidFill>
                  <a:srgbClr val="000000">
                    <a:alpha val="100000"/>
                  </a:srgbClr>
                </a:solidFill>
                <a:latin typeface="Trebuchet MS"/>
              </a:rPr>
              <a:t>, peace, and courage.</a:t>
            </a:r>
            <a:endParaRPr lang="en-US" dirty="0"/>
          </a:p>
        </p:txBody>
      </p:sp>
      <p:sp>
        <p:nvSpPr>
          <p:cNvPr id="4" name="TextBox 3">
            <a:extLst>
              <a:ext uri="{FF2B5EF4-FFF2-40B4-BE49-F238E27FC236}">
                <a16:creationId xmlns:a16="http://schemas.microsoft.com/office/drawing/2014/main" id="{9CB5B617-AD4D-2FA8-F43F-A3B190891277}"/>
              </a:ext>
            </a:extLst>
          </p:cNvPr>
          <p:cNvSpPr txBox="1"/>
          <p:nvPr/>
        </p:nvSpPr>
        <p:spPr>
          <a:xfrm>
            <a:off x="782638" y="6322368"/>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a:solidFill>
                  <a:srgbClr val="000000">
                    <a:alpha val="100000"/>
                  </a:srgbClr>
                </a:solidFill>
                <a:latin typeface="Trebuchet MS"/>
              </a:rPr>
              <a:t>Want to know more? Go to </a:t>
            </a:r>
            <a:r>
              <a:rPr lang="en-GB" sz="2400" i="1">
                <a:solidFill>
                  <a:srgbClr val="0C5373"/>
                </a:solidFill>
                <a:latin typeface="Trebuchet MS"/>
              </a:rPr>
              <a:t>www.operationworld.org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1028700"/>
            <a:ext cx="10648950" cy="5448300"/>
          </a:xfrm>
          <a:prstGeom prst="rect">
            <a:avLst/>
          </a:prstGeom>
          <a:noFill/>
        </p:spPr>
        <p:txBody>
          <a:bodyPr vert="horz" lIns="91440" tIns="45720" rIns="91440" bIns="45720" rtlCol="0" anchorCtr="0">
            <a:spAutoFit/>
          </a:bodyPr>
          <a:lstStyle/>
          <a:p>
            <a:pPr marL="0" marR="0" lvl="0" indent="0" algn="l" rtl="0" fontAlgn="base">
              <a:lnSpc>
                <a:spcPct val="125000"/>
              </a:lnSpc>
              <a:spcBef>
                <a:spcPts val="0"/>
              </a:spcBef>
              <a:spcAft>
                <a:spcPts val="0"/>
              </a:spcAft>
            </a:pPr>
            <a:r>
              <a:rPr lang="en-US" sz="2800" u="none" strike="noStrike" cap="none" spc="0">
                <a:solidFill>
                  <a:srgbClr val="000000">
                    <a:alpha val="100000"/>
                  </a:srgbClr>
                </a:solidFill>
                <a:latin typeface="Trebuchet MS"/>
              </a:rPr>
              <a:t>Buddhism has a strong hold on the Burmese majority, as well as over the Shan, the Rakhine, and the Mon peoples. Most children receive education in Buddhist monasteries. Burmese Buddhism mixes in occult beliefs, superstition, and fear of the spirits. The Church must learn to understand the Buddhist mindset, and must also minister in spiritual power, in order to see a breakthrough among the majority. Reportedly, thousands of Buddhist monks have quietly become believers and many study the gospel and listen to Christian radio. Pray for this quiet movement of Buddhists to Christ to keep spreading, growing, and deepening.
</a:t>
            </a:r>
          </a:p>
        </p:txBody>
      </p:sp>
    </p:spTree>
  </p:cSld>
  <p:clrMapOvr>
    <a:masterClrMapping/>
  </p:clrMapOvr>
</p:sld>
</file>

<file path=ppt/theme/theme1.xml><?xml version="1.0" encoding="utf-8"?>
<a:theme xmlns:a="http://schemas.openxmlformats.org/drawingml/2006/main" name="Theme95">
  <a:themeElements>
    <a:clrScheme name="Theme9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95">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95">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 xsi:nil="true"/>
    <PrayerPointComplete xmlns="6fe6c2fc-9a1c-4610-984d-8f6c1caa6b79">KE</PrayerPointComplete>
  </documentManagement>
</p:properties>
</file>

<file path=customXml/itemProps1.xml><?xml version="1.0" encoding="utf-8"?>
<ds:datastoreItem xmlns:ds="http://schemas.openxmlformats.org/officeDocument/2006/customXml" ds:itemID="{836BAAEF-D92D-4B5C-A763-F2CEB2AD6811}">
  <ds:schemaRefs>
    <ds:schemaRef ds:uri="http://schemas.microsoft.com/sharepoint/v3/contenttype/forms"/>
  </ds:schemaRefs>
</ds:datastoreItem>
</file>

<file path=customXml/itemProps2.xml><?xml version="1.0" encoding="utf-8"?>
<ds:datastoreItem xmlns:ds="http://schemas.openxmlformats.org/officeDocument/2006/customXml" ds:itemID="{B370A711-D04A-43F4-A7C6-379B7C086487}"/>
</file>

<file path=customXml/itemProps3.xml><?xml version="1.0" encoding="utf-8"?>
<ds:datastoreItem xmlns:ds="http://schemas.openxmlformats.org/officeDocument/2006/customXml" ds:itemID="{4C2FFA5E-BBED-47C9-BA9C-E1FEC25E8F5E}">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5</Slides>
  <Notes>0</Notes>
  <HiddenSlides>0</HiddenSlide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Theme95</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29</cp:revision>
  <dcterms:created xsi:type="dcterms:W3CDTF">2024-12-17T23:29:01Z</dcterms:created>
  <dcterms:modified xsi:type="dcterms:W3CDTF">2025-02-19T18:49:54Z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