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E8636B-6545-5A6B-13ED-B56000FDF064}" v="29" dt="2025-02-19T19:29:58.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E3E8636B-6545-5A6B-13ED-B56000FDF064}"/>
    <pc:docChg chg="modSld">
      <pc:chgData name="John Friesen" userId="S::john.friesen@operationworld.org::9d3a757e-09a8-42a2-b315-fa47145d8ae5" providerId="AD" clId="Web-{E3E8636B-6545-5A6B-13ED-B56000FDF064}" dt="2025-02-19T19:29:58.344" v="27"/>
      <pc:docMkLst>
        <pc:docMk/>
      </pc:docMkLst>
      <pc:sldChg chg="modSp">
        <pc:chgData name="John Friesen" userId="S::john.friesen@operationworld.org::9d3a757e-09a8-42a2-b315-fa47145d8ae5" providerId="AD" clId="Web-{E3E8636B-6545-5A6B-13ED-B56000FDF064}" dt="2025-02-19T19:28:17.496" v="0" actId="14100"/>
        <pc:sldMkLst>
          <pc:docMk/>
          <pc:sldMk cId="0" sldId="257"/>
        </pc:sldMkLst>
        <pc:spChg chg="mod">
          <ac:chgData name="John Friesen" userId="S::john.friesen@operationworld.org::9d3a757e-09a8-42a2-b315-fa47145d8ae5" providerId="AD" clId="Web-{E3E8636B-6545-5A6B-13ED-B56000FDF064}" dt="2025-02-19T19:28:17.496" v="0" actId="14100"/>
          <ac:spMkLst>
            <pc:docMk/>
            <pc:sldMk cId="0" sldId="257"/>
            <ac:spMk id="5" creationId="{00000000-0000-0000-0000-000000000000}"/>
          </ac:spMkLst>
        </pc:spChg>
      </pc:sldChg>
      <pc:sldChg chg="modSp">
        <pc:chgData name="John Friesen" userId="S::john.friesen@operationworld.org::9d3a757e-09a8-42a2-b315-fa47145d8ae5" providerId="AD" clId="Web-{E3E8636B-6545-5A6B-13ED-B56000FDF064}" dt="2025-02-19T19:29:58.344" v="27"/>
        <pc:sldMkLst>
          <pc:docMk/>
          <pc:sldMk cId="0" sldId="258"/>
        </pc:sldMkLst>
        <pc:graphicFrameChg chg="mod modGraphic">
          <ac:chgData name="John Friesen" userId="S::john.friesen@operationworld.org::9d3a757e-09a8-42a2-b315-fa47145d8ae5" providerId="AD" clId="Web-{E3E8636B-6545-5A6B-13ED-B56000FDF064}" dt="2025-02-19T19:29:58.344" v="2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2098F707-EFB6-375E-9751-501C6F73FBDE}"/>
    <pc:docChg chg="modSld">
      <pc:chgData name="John Friesen" userId="S::john.friesen@operationworld.org::9d3a757e-09a8-42a2-b315-fa47145d8ae5" providerId="AD" clId="Web-{2098F707-EFB6-375E-9751-501C6F73FBDE}" dt="2025-02-14T01:35:52.770" v="8" actId="14100"/>
      <pc:docMkLst>
        <pc:docMk/>
      </pc:docMkLst>
      <pc:sldChg chg="modSp">
        <pc:chgData name="John Friesen" userId="S::john.friesen@operationworld.org::9d3a757e-09a8-42a2-b315-fa47145d8ae5" providerId="AD" clId="Web-{2098F707-EFB6-375E-9751-501C6F73FBDE}" dt="2025-02-14T01:35:52.770" v="8" actId="14100"/>
        <pc:sldMkLst>
          <pc:docMk/>
          <pc:sldMk cId="0" sldId="260"/>
        </pc:sldMkLst>
        <pc:spChg chg="mod">
          <ac:chgData name="John Friesen" userId="S::john.friesen@operationworld.org::9d3a757e-09a8-42a2-b315-fa47145d8ae5" providerId="AD" clId="Web-{2098F707-EFB6-375E-9751-501C6F73FBDE}" dt="2025-02-14T01:35:52.770" v="8" actId="14100"/>
          <ac:spMkLst>
            <pc:docMk/>
            <pc:sldMk cId="0" sldId="260"/>
            <ac:spMk id="3" creationId="{00000000-0000-0000-0000-000000000000}"/>
          </ac:spMkLst>
        </pc:spChg>
      </pc:sldChg>
    </pc:docChg>
  </pc:docChgLst>
  <pc:docChgLst>
    <pc:chgData name="John Friesen" userId="S::john.friesen@operationworld.org::9d3a757e-09a8-42a2-b315-fa47145d8ae5" providerId="AD" clId="Web-{A1AF13D7-F0AD-0616-F30F-969059C92264}"/>
    <pc:docChg chg="modSld">
      <pc:chgData name="John Friesen" userId="S::john.friesen@operationworld.org::9d3a757e-09a8-42a2-b315-fa47145d8ae5" providerId="AD" clId="Web-{A1AF13D7-F0AD-0616-F30F-969059C92264}" dt="2025-02-06T23:14:57.956" v="10" actId="1076"/>
      <pc:docMkLst>
        <pc:docMk/>
      </pc:docMkLst>
      <pc:sldChg chg="modSp">
        <pc:chgData name="John Friesen" userId="S::john.friesen@operationworld.org::9d3a757e-09a8-42a2-b315-fa47145d8ae5" providerId="AD" clId="Web-{A1AF13D7-F0AD-0616-F30F-969059C92264}" dt="2025-02-06T23:14:45.471" v="8"/>
        <pc:sldMkLst>
          <pc:docMk/>
          <pc:sldMk cId="0" sldId="258"/>
        </pc:sldMkLst>
        <pc:graphicFrameChg chg="mod modGraphic">
          <ac:chgData name="John Friesen" userId="S::john.friesen@operationworld.org::9d3a757e-09a8-42a2-b315-fa47145d8ae5" providerId="AD" clId="Web-{A1AF13D7-F0AD-0616-F30F-969059C92264}" dt="2025-02-06T23:14:45.471" v="8"/>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A1AF13D7-F0AD-0616-F30F-969059C92264}" dt="2025-02-06T23:14:57.956" v="10" actId="1076"/>
        <pc:sldMkLst>
          <pc:docMk/>
          <pc:sldMk cId="0" sldId="259"/>
        </pc:sldMkLst>
        <pc:spChg chg="add mod">
          <ac:chgData name="John Friesen" userId="S::john.friesen@operationworld.org::9d3a757e-09a8-42a2-b315-fa47145d8ae5" providerId="AD" clId="Web-{A1AF13D7-F0AD-0616-F30F-969059C92264}" dt="2025-02-06T23:14:57.956" v="10"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1AF61476-27ED-15BD-1237-59D88AFC6B7B}"/>
    <pc:docChg chg="modSld">
      <pc:chgData name="Cathy Friesen" userId="S::cathy.friesen@operationworld.org::4b911d97-c06d-45ce-a5f8-d43e0fc64acb" providerId="AD" clId="Web-{1AF61476-27ED-15BD-1237-59D88AFC6B7B}" dt="2025-01-06T22:59:25.998" v="1" actId="20577"/>
      <pc:docMkLst>
        <pc:docMk/>
      </pc:docMkLst>
      <pc:sldChg chg="modSp">
        <pc:chgData name="Cathy Friesen" userId="S::cathy.friesen@operationworld.org::4b911d97-c06d-45ce-a5f8-d43e0fc64acb" providerId="AD" clId="Web-{1AF61476-27ED-15BD-1237-59D88AFC6B7B}" dt="2025-01-06T22:59:25.998" v="1" actId="20577"/>
        <pc:sldMkLst>
          <pc:docMk/>
          <pc:sldMk cId="0" sldId="257"/>
        </pc:sldMkLst>
        <pc:spChg chg="mod">
          <ac:chgData name="Cathy Friesen" userId="S::cathy.friesen@operationworld.org::4b911d97-c06d-45ce-a5f8-d43e0fc64acb" providerId="AD" clId="Web-{1AF61476-27ED-15BD-1237-59D88AFC6B7B}" dt="2025-01-06T22:59:25.998" v="1" actId="20577"/>
          <ac:spMkLst>
            <pc:docMk/>
            <pc:sldMk cId="0" sldId="257"/>
            <ac:spMk id="5" creationId="{00000000-0000-0000-0000-000000000000}"/>
          </ac:spMkLst>
        </pc:spChg>
      </pc:sldChg>
    </pc:docChg>
  </pc:docChgLst>
  <pc:docChgLst>
    <pc:chgData name="Jason Mandryk" userId="69f238d9-e84d-44e5-aa58-b9aaca2cc301" providerId="ADAL" clId="{66050EFF-2DE0-4379-8329-23B26D2914EF}"/>
    <pc:docChg chg="custSel modSld">
      <pc:chgData name="Jason Mandryk" userId="69f238d9-e84d-44e5-aa58-b9aaca2cc301" providerId="ADAL" clId="{66050EFF-2DE0-4379-8329-23B26D2914EF}" dt="2025-02-19T03:09:55.792" v="136" actId="1036"/>
      <pc:docMkLst>
        <pc:docMk/>
      </pc:docMkLst>
      <pc:sldChg chg="modSp mod">
        <pc:chgData name="Jason Mandryk" userId="69f238d9-e84d-44e5-aa58-b9aaca2cc301" providerId="ADAL" clId="{66050EFF-2DE0-4379-8329-23B26D2914EF}" dt="2025-02-19T03:07:11.983" v="3" actId="1038"/>
        <pc:sldMkLst>
          <pc:docMk/>
          <pc:sldMk cId="0" sldId="257"/>
        </pc:sldMkLst>
        <pc:picChg chg="mod">
          <ac:chgData name="Jason Mandryk" userId="69f238d9-e84d-44e5-aa58-b9aaca2cc301" providerId="ADAL" clId="{66050EFF-2DE0-4379-8329-23B26D2914EF}" dt="2025-02-19T03:07:11.983" v="3" actId="1038"/>
          <ac:picMkLst>
            <pc:docMk/>
            <pc:sldMk cId="0" sldId="257"/>
            <ac:picMk id="2" creationId="{00000000-0000-0000-0000-000000000000}"/>
          </ac:picMkLst>
        </pc:picChg>
      </pc:sldChg>
      <pc:sldChg chg="modSp mod">
        <pc:chgData name="Jason Mandryk" userId="69f238d9-e84d-44e5-aa58-b9aaca2cc301" providerId="ADAL" clId="{66050EFF-2DE0-4379-8329-23B26D2914EF}" dt="2025-02-19T03:09:55.792" v="136" actId="1036"/>
        <pc:sldMkLst>
          <pc:docMk/>
          <pc:sldMk cId="0" sldId="260"/>
        </pc:sldMkLst>
        <pc:spChg chg="mod">
          <ac:chgData name="Jason Mandryk" userId="69f238d9-e84d-44e5-aa58-b9aaca2cc301" providerId="ADAL" clId="{66050EFF-2DE0-4379-8329-23B26D2914EF}" dt="2025-02-19T03:09:55.792" v="136" actId="1036"/>
          <ac:spMkLst>
            <pc:docMk/>
            <pc:sldMk cId="0" sldId="260"/>
            <ac:spMk id="2" creationId="{00000000-0000-0000-0000-000000000000}"/>
          </ac:spMkLst>
        </pc:spChg>
        <pc:spChg chg="mod">
          <ac:chgData name="Jason Mandryk" userId="69f238d9-e84d-44e5-aa58-b9aaca2cc301" providerId="ADAL" clId="{66050EFF-2DE0-4379-8329-23B26D2914EF}" dt="2025-02-19T03:09:50.732" v="129" actId="1035"/>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531812" y="1514475"/>
            <a:ext cx="5715000" cy="3810000"/>
          </a:xfrm>
          <a:prstGeom prst="rect">
            <a:avLst/>
          </a:prstGeom>
          <a:noFill/>
        </p:spPr>
      </p:pic>
      <p:grpSp>
        <p:nvGrpSpPr>
          <p:cNvPr id="4" name="Group 3"/>
          <p:cNvGrpSpPr/>
          <p:nvPr/>
        </p:nvGrpSpPr>
        <p:grpSpPr>
          <a:xfrm>
            <a:off x="6238769" y="2705725"/>
            <a:ext cx="4835885" cy="1446550"/>
            <a:chOff x="6238769" y="2705725"/>
            <a:chExt cx="4835885" cy="1446550"/>
          </a:xfrm>
        </p:grpSpPr>
        <p:sp>
          <p:nvSpPr>
            <p:cNvPr id="5" name="TextBox 4"/>
            <p:cNvSpPr txBox="1"/>
            <p:nvPr/>
          </p:nvSpPr>
          <p:spPr>
            <a:xfrm>
              <a:off x="6238769" y="2705725"/>
              <a:ext cx="4835885"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40034"/>
                  </a:solidFill>
                  <a:latin typeface="Trebuchet MS"/>
                </a:rPr>
                <a:t>PRAYING FOR
</a:t>
              </a:r>
              <a:r>
                <a:rPr lang="en-US" sz="6000" u="none" strike="noStrike" cap="none" spc="0" dirty="0">
                  <a:solidFill>
                    <a:srgbClr val="C40034"/>
                  </a:solidFill>
                  <a:latin typeface="Trebuchet MS"/>
                </a:rPr>
                <a:t>MOZAMBIQUE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603338842"/>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Maputo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35,631,653</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185/193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46.5 %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37/50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r h="476250">
                  <a:tc>
                    <a:txBody>
                      <a:bodyPr/>
                      <a:lstStyle/>
                      <a:p>
                        <a:pPr marL="0" lvl="0" indent="0" algn="l">
                          <a:lnSpc>
                            <a:spcPct val="100000"/>
                          </a:lnSpc>
                          <a:spcBef>
                            <a:spcPts val="0"/>
                          </a:spcBef>
                          <a:spcAft>
                            <a:spcPts val="0"/>
                          </a:spcAft>
                          <a:buNone/>
                        </a:pPr>
                        <a:endParaRPr lang="en-US" sz="2400" u="none" strike="noStrike" cap="none" spc="0" dirty="0">
                          <a:solidFill>
                            <a:srgbClr val="D6E7F5"/>
                          </a:solidFill>
                          <a:latin typeface="Verdana"/>
                        </a:endParaRPr>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endParaRPr lang="en-US" sz="2400" u="none" strike="noStrike" cap="none" spc="0" dirty="0">
                          <a:solidFill>
                            <a:srgbClr val="FFFFFF"/>
                          </a:solidFill>
                          <a:latin typeface="Verdana"/>
                        </a:endParaRP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23601343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Thank God for a nation where the government works to advance democracy, and economic and religious freedom. Multiple elections have been held since the end of the vicious civil war in 1992. Years of suffering led to spiritual responsiveness. After harsh persecution under the Marxist-oriented regime, Christian faith spread rapidly. There are great opportunities for fruitful ministry in most of the country. Mozambique was highly unevangelized, but now many people from all faiths and regions have begun to follow Christ!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56032"/>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dirty="0">
                <a:solidFill>
                  <a:srgbClr val="000000">
                    <a:alpha val="100000"/>
                  </a:srgbClr>
                </a:solidFill>
                <a:latin typeface="Trebuchet MS"/>
              </a:rPr>
              <a:t>FOR PRAYER</a:t>
            </a:r>
          </a:p>
        </p:txBody>
      </p:sp>
      <p:sp>
        <p:nvSpPr>
          <p:cNvPr id="3" name="TextBox 2"/>
          <p:cNvSpPr txBox="1"/>
          <p:nvPr/>
        </p:nvSpPr>
        <p:spPr>
          <a:xfrm>
            <a:off x="768511" y="789575"/>
            <a:ext cx="10964701"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Mozambique’s development needs remain widespread and deep. Pray for effective, practical programmes to assist those who live in the most severe poverty. HIV/AIDS is a major challenge; 12% of adults are HIV-positive. With over 5 million cases a year, malaria is even worse. Additionally, the trauma of violence and extreme poverty left many people emotionally or psychologically broken. The Islamist terror group IS-CAP (Islamic State Central Africa Province) sows murder and havoc upon a predominantly Muslim region in the north, targeting Christians. Meanwhile, increasingly intense cyclones and droughts exacerbate the nation's suffering. Pray for God's mercy upon this long-suffering land! </a:t>
            </a:r>
            <a:endParaRPr lang="en-US" sz="2800" dirty="0">
              <a:solidFill>
                <a:srgbClr val="000000">
                  <a:alpha val="100000"/>
                </a:srgbClr>
              </a:solidFill>
              <a:latin typeface="Trebuchet MS"/>
            </a:endParaRPr>
          </a:p>
        </p:txBody>
      </p:sp>
    </p:spTree>
  </p:cSld>
  <p:clrMapOvr>
    <a:masterClrMapping/>
  </p:clrMapOvr>
</p:sld>
</file>

<file path=ppt/theme/theme1.xml><?xml version="1.0" encoding="utf-8"?>
<a:theme xmlns:a="http://schemas.openxmlformats.org/drawingml/2006/main" name="Theme82">
  <a:themeElements>
    <a:clrScheme name="Theme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630D3E-81AB-4F29-80CB-FAB6B28DD0F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F86E48D5-2B48-4EBE-86EC-51E618423A7F}"/>
</file>

<file path=customXml/itemProps3.xml><?xml version="1.0" encoding="utf-8"?>
<ds:datastoreItem xmlns:ds="http://schemas.openxmlformats.org/officeDocument/2006/customXml" ds:itemID="{05F8D8C8-4701-41F5-A254-09BC881952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274</Words>
  <Application>Microsoft Office PowerPoint</Application>
  <PresentationFormat>Custom</PresentationFormat>
  <Paragraphs>29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Theme82</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Jason Mandryk</cp:lastModifiedBy>
  <cp:revision>25</cp:revision>
  <dcterms:created xsi:type="dcterms:W3CDTF">2024-12-17T23:29:01Z</dcterms:created>
  <dcterms:modified xsi:type="dcterms:W3CDTF">2025-02-19T19:30:07Z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