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F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F84F98-20E6-3337-B739-F24A45341138}" v="25" dt="2025-02-19T18:46:40.230"/>
    <p1510:client id="{FC69A65C-EE64-61FC-2D1F-45AF8E9735C3}" v="15" dt="2025-02-19T21:57:17.6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96ED8EE3-7E4C-4CF1-8CF9-AD02E0D7A81F}"/>
    <pc:docChg chg="modSld">
      <pc:chgData name="John Friesen" userId="S::john.friesen@operationworld.org::9d3a757e-09a8-42a2-b315-fa47145d8ae5" providerId="AD" clId="Web-{96ED8EE3-7E4C-4CF1-8CF9-AD02E0D7A81F}" dt="2025-02-06T23:12:17.516" v="5"/>
      <pc:docMkLst>
        <pc:docMk/>
      </pc:docMkLst>
      <pc:sldChg chg="modSp">
        <pc:chgData name="John Friesen" userId="S::john.friesen@operationworld.org::9d3a757e-09a8-42a2-b315-fa47145d8ae5" providerId="AD" clId="Web-{96ED8EE3-7E4C-4CF1-8CF9-AD02E0D7A81F}" dt="2025-02-06T23:12:17.516" v="5"/>
        <pc:sldMkLst>
          <pc:docMk/>
          <pc:sldMk cId="0" sldId="258"/>
        </pc:sldMkLst>
        <pc:graphicFrameChg chg="mod modGraphic">
          <ac:chgData name="John Friesen" userId="S::john.friesen@operationworld.org::9d3a757e-09a8-42a2-b315-fa47145d8ae5" providerId="AD" clId="Web-{96ED8EE3-7E4C-4CF1-8CF9-AD02E0D7A81F}" dt="2025-02-06T23:12:17.516" v="5"/>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FC69A65C-EE64-61FC-2D1F-45AF8E9735C3}"/>
    <pc:docChg chg="modSld">
      <pc:chgData name="John Friesen" userId="S::john.friesen@operationworld.org::9d3a757e-09a8-42a2-b315-fa47145d8ae5" providerId="AD" clId="Web-{FC69A65C-EE64-61FC-2D1F-45AF8E9735C3}" dt="2025-02-19T21:57:15.560" v="12"/>
      <pc:docMkLst>
        <pc:docMk/>
      </pc:docMkLst>
      <pc:sldChg chg="modSp">
        <pc:chgData name="John Friesen" userId="S::john.friesen@operationworld.org::9d3a757e-09a8-42a2-b315-fa47145d8ae5" providerId="AD" clId="Web-{FC69A65C-EE64-61FC-2D1F-45AF8E9735C3}" dt="2025-02-19T21:56:24.809" v="0" actId="14100"/>
        <pc:sldMkLst>
          <pc:docMk/>
          <pc:sldMk cId="0" sldId="257"/>
        </pc:sldMkLst>
        <pc:spChg chg="mod">
          <ac:chgData name="John Friesen" userId="S::john.friesen@operationworld.org::9d3a757e-09a8-42a2-b315-fa47145d8ae5" providerId="AD" clId="Web-{FC69A65C-EE64-61FC-2D1F-45AF8E9735C3}" dt="2025-02-19T21:56:24.809" v="0" actId="14100"/>
          <ac:spMkLst>
            <pc:docMk/>
            <pc:sldMk cId="0" sldId="257"/>
            <ac:spMk id="5" creationId="{00000000-0000-0000-0000-000000000000}"/>
          </ac:spMkLst>
        </pc:spChg>
      </pc:sldChg>
      <pc:sldChg chg="modSp">
        <pc:chgData name="John Friesen" userId="S::john.friesen@operationworld.org::9d3a757e-09a8-42a2-b315-fa47145d8ae5" providerId="AD" clId="Web-{FC69A65C-EE64-61FC-2D1F-45AF8E9735C3}" dt="2025-02-19T21:57:15.560" v="12"/>
        <pc:sldMkLst>
          <pc:docMk/>
          <pc:sldMk cId="0" sldId="258"/>
        </pc:sldMkLst>
        <pc:graphicFrameChg chg="mod modGraphic">
          <ac:chgData name="John Friesen" userId="S::john.friesen@operationworld.org::9d3a757e-09a8-42a2-b315-fa47145d8ae5" providerId="AD" clId="Web-{FC69A65C-EE64-61FC-2D1F-45AF8E9735C3}" dt="2025-02-19T21:57:15.560" v="12"/>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1E638BEF-78E4-8283-E9ED-1B8D2C3F3155}"/>
    <pc:docChg chg="modSld">
      <pc:chgData name="Cathy Friesen" userId="S::cathy.friesen@operationworld.org::4b911d97-c06d-45ce-a5f8-d43e0fc64acb" providerId="AD" clId="Web-{1E638BEF-78E4-8283-E9ED-1B8D2C3F3155}" dt="2025-01-06T22:58:58.693" v="1" actId="20577"/>
      <pc:docMkLst>
        <pc:docMk/>
      </pc:docMkLst>
      <pc:sldChg chg="modSp">
        <pc:chgData name="Cathy Friesen" userId="S::cathy.friesen@operationworld.org::4b911d97-c06d-45ce-a5f8-d43e0fc64acb" providerId="AD" clId="Web-{1E638BEF-78E4-8283-E9ED-1B8D2C3F3155}" dt="2025-01-06T22:58:58.693" v="1" actId="20577"/>
        <pc:sldMkLst>
          <pc:docMk/>
          <pc:sldMk cId="0" sldId="257"/>
        </pc:sldMkLst>
        <pc:spChg chg="mod">
          <ac:chgData name="Cathy Friesen" userId="S::cathy.friesen@operationworld.org::4b911d97-c06d-45ce-a5f8-d43e0fc64acb" providerId="AD" clId="Web-{1E638BEF-78E4-8283-E9ED-1B8D2C3F3155}" dt="2025-01-06T22:58:58.693" v="1" actId="20577"/>
          <ac:spMkLst>
            <pc:docMk/>
            <pc:sldMk cId="0" sldId="257"/>
            <ac:spMk id="5" creationId="{00000000-0000-0000-0000-000000000000}"/>
          </ac:spMkLst>
        </pc:spChg>
      </pc:sldChg>
    </pc:docChg>
  </pc:docChgLst>
  <pc:docChgLst>
    <pc:chgData name="Kyle Eipperle" userId="S::kyle.eipperle@operationworld.org::68089f80-fb19-4956-8e3e-044c3583140d" providerId="AD" clId="Web-{57F84F98-20E6-3337-B739-F24A45341138}"/>
    <pc:docChg chg="modSld">
      <pc:chgData name="Kyle Eipperle" userId="S::kyle.eipperle@operationworld.org::68089f80-fb19-4956-8e3e-044c3583140d" providerId="AD" clId="Web-{57F84F98-20E6-3337-B739-F24A45341138}" dt="2025-02-19T18:46:34.683" v="20" actId="20577"/>
      <pc:docMkLst>
        <pc:docMk/>
      </pc:docMkLst>
      <pc:sldChg chg="modSp">
        <pc:chgData name="Kyle Eipperle" userId="S::kyle.eipperle@operationworld.org::68089f80-fb19-4956-8e3e-044c3583140d" providerId="AD" clId="Web-{57F84F98-20E6-3337-B739-F24A45341138}" dt="2025-02-19T18:43:39.819" v="8" actId="14100"/>
        <pc:sldMkLst>
          <pc:docMk/>
          <pc:sldMk cId="0" sldId="257"/>
        </pc:sldMkLst>
        <pc:grpChg chg="mod">
          <ac:chgData name="Kyle Eipperle" userId="S::kyle.eipperle@operationworld.org::68089f80-fb19-4956-8e3e-044c3583140d" providerId="AD" clId="Web-{57F84F98-20E6-3337-B739-F24A45341138}" dt="2025-02-19T18:43:39.819" v="8" actId="14100"/>
          <ac:grpSpMkLst>
            <pc:docMk/>
            <pc:sldMk cId="0" sldId="257"/>
            <ac:grpSpMk id="4" creationId="{00000000-0000-0000-0000-000000000000}"/>
          </ac:grpSpMkLst>
        </pc:grpChg>
        <pc:picChg chg="mod">
          <ac:chgData name="Kyle Eipperle" userId="S::kyle.eipperle@operationworld.org::68089f80-fb19-4956-8e3e-044c3583140d" providerId="AD" clId="Web-{57F84F98-20E6-3337-B739-F24A45341138}" dt="2025-02-19T18:43:35.881" v="6" actId="1076"/>
          <ac:picMkLst>
            <pc:docMk/>
            <pc:sldMk cId="0" sldId="257"/>
            <ac:picMk id="2" creationId="{00000000-0000-0000-0000-000000000000}"/>
          </ac:picMkLst>
        </pc:picChg>
      </pc:sldChg>
      <pc:sldChg chg="modSp">
        <pc:chgData name="Kyle Eipperle" userId="S::kyle.eipperle@operationworld.org::68089f80-fb19-4956-8e3e-044c3583140d" providerId="AD" clId="Web-{57F84F98-20E6-3337-B739-F24A45341138}" dt="2025-02-19T18:43:54.960" v="12"/>
        <pc:sldMkLst>
          <pc:docMk/>
          <pc:sldMk cId="0" sldId="258"/>
        </pc:sldMkLst>
        <pc:graphicFrameChg chg="mod modGraphic">
          <ac:chgData name="Kyle Eipperle" userId="S::kyle.eipperle@operationworld.org::68089f80-fb19-4956-8e3e-044c3583140d" providerId="AD" clId="Web-{57F84F98-20E6-3337-B739-F24A45341138}" dt="2025-02-19T18:43:54.960" v="12"/>
          <ac:graphicFrameMkLst>
            <pc:docMk/>
            <pc:sldMk cId="0" sldId="258"/>
            <ac:graphicFrameMk id="5" creationId="{00000000-0000-0000-0000-000000000000}"/>
          </ac:graphicFrameMkLst>
        </pc:graphicFrameChg>
      </pc:sldChg>
      <pc:sldChg chg="modSp">
        <pc:chgData name="Kyle Eipperle" userId="S::kyle.eipperle@operationworld.org::68089f80-fb19-4956-8e3e-044c3583140d" providerId="AD" clId="Web-{57F84F98-20E6-3337-B739-F24A45341138}" dt="2025-02-19T18:46:34.683" v="20" actId="20577"/>
        <pc:sldMkLst>
          <pc:docMk/>
          <pc:sldMk cId="0" sldId="259"/>
        </pc:sldMkLst>
        <pc:spChg chg="mod">
          <ac:chgData name="Kyle Eipperle" userId="S::kyle.eipperle@operationworld.org::68089f80-fb19-4956-8e3e-044c3583140d" providerId="AD" clId="Web-{57F84F98-20E6-3337-B739-F24A45341138}" dt="2025-02-19T18:46:34.683" v="20" actId="20577"/>
          <ac:spMkLst>
            <pc:docMk/>
            <pc:sldMk cId="0" sldId="259"/>
            <ac:spMk id="3" creationId="{00000000-0000-0000-0000-000000000000}"/>
          </ac:spMkLst>
        </pc:spChg>
      </pc:sldChg>
      <pc:sldChg chg="addSp modSp">
        <pc:chgData name="Kyle Eipperle" userId="S::kyle.eipperle@operationworld.org::68089f80-fb19-4956-8e3e-044c3583140d" providerId="AD" clId="Web-{57F84F98-20E6-3337-B739-F24A45341138}" dt="2025-02-19T18:43:12.943" v="3" actId="1076"/>
        <pc:sldMkLst>
          <pc:docMk/>
          <pc:sldMk cId="0" sldId="260"/>
        </pc:sldMkLst>
        <pc:spChg chg="mod">
          <ac:chgData name="Kyle Eipperle" userId="S::kyle.eipperle@operationworld.org::68089f80-fb19-4956-8e3e-044c3583140d" providerId="AD" clId="Web-{57F84F98-20E6-3337-B739-F24A45341138}" dt="2025-02-19T18:43:04.209" v="2" actId="20577"/>
          <ac:spMkLst>
            <pc:docMk/>
            <pc:sldMk cId="0" sldId="260"/>
            <ac:spMk id="3" creationId="{00000000-0000-0000-0000-000000000000}"/>
          </ac:spMkLst>
        </pc:spChg>
        <pc:spChg chg="add mod">
          <ac:chgData name="Kyle Eipperle" userId="S::kyle.eipperle@operationworld.org::68089f80-fb19-4956-8e3e-044c3583140d" providerId="AD" clId="Web-{57F84F98-20E6-3337-B739-F24A45341138}" dt="2025-02-19T18:43:12.943" v="3" actId="1076"/>
          <ac:spMkLst>
            <pc:docMk/>
            <pc:sldMk cId="0" sldId="260"/>
            <ac:spMk id="4" creationId="{9CB5B617-AD4D-2FA8-F43F-A3B1908912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3"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175775" y="1514475"/>
            <a:ext cx="5715000" cy="3810000"/>
          </a:xfrm>
          <a:prstGeom prst="rect">
            <a:avLst/>
          </a:prstGeom>
          <a:noFill/>
        </p:spPr>
      </p:pic>
      <p:grpSp>
        <p:nvGrpSpPr>
          <p:cNvPr id="4" name="Group 3"/>
          <p:cNvGrpSpPr/>
          <p:nvPr/>
        </p:nvGrpSpPr>
        <p:grpSpPr>
          <a:xfrm>
            <a:off x="7081274" y="2705725"/>
            <a:ext cx="3814545" cy="1446550"/>
            <a:chOff x="6191250" y="2705725"/>
            <a:chExt cx="4466021" cy="1446550"/>
          </a:xfrm>
        </p:grpSpPr>
        <p:sp>
          <p:nvSpPr>
            <p:cNvPr id="5" name="TextBox 4"/>
            <p:cNvSpPr txBox="1"/>
            <p:nvPr/>
          </p:nvSpPr>
          <p:spPr>
            <a:xfrm>
              <a:off x="6191250" y="2705725"/>
              <a:ext cx="4466021"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B51F2D"/>
                  </a:solidFill>
                  <a:latin typeface="Trebuchet MS"/>
                </a:rPr>
                <a:t>PRAYING FOR
</a:t>
              </a:r>
              <a:r>
                <a:rPr lang="en-US" sz="6000" u="none" strike="noStrike" cap="none" spc="0" dirty="0">
                  <a:solidFill>
                    <a:srgbClr val="B51F2D"/>
                  </a:solidFill>
                  <a:latin typeface="Trebuchet MS"/>
                </a:rPr>
                <a:t>MOROCCO</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99810"/>
            <a:chOff x="285750" y="285750"/>
            <a:chExt cx="6010275" cy="609981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659409994"/>
                </p:ext>
              </p:extLst>
            </p:nvPr>
          </p:nvGraphicFramePr>
          <p:xfrm>
            <a:off x="381000" y="857250"/>
            <a:ext cx="5819776" cy="552831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Rabat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38,430,770</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Arabic and Tamazight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99.9 %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21/50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4887620"/>
          </a:xfrm>
          <a:prstGeom prst="rect">
            <a:avLst/>
          </a:prstGeom>
          <a:noFill/>
        </p:spPr>
        <p:txBody>
          <a:bodyPr vert="horz"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The earthquake in the Marrakesh region in September 2023 was shocking and destructive. Around 3,000 people died, countless buildings collapsed, and nearly 3 million people were affected.</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 Many believers in Morocco and beyond did what they could to help, which assisted in overcoming a common prejudice against Christians. Pray that this might be a wake-up call to many Moroccans that life is fleeting, and that those who follow Jesus are people that they can trust and turn to in times of need.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4349011"/>
          </a:xfrm>
          <a:prstGeom prst="rect">
            <a:avLst/>
          </a:prstGeom>
          <a:noFill/>
        </p:spPr>
        <p:txBody>
          <a:bodyPr vert="horz" lIns="91440" tIns="45720" rIns="91440" bIns="45720" rtlCol="0" anchor="t" anchorCtr="0">
            <a:spAutoFit/>
          </a:bodyPr>
          <a:lstStyle/>
          <a:p>
            <a:pPr marL="0" marR="0" lvl="0" indent="0" algn="l" rtl="0" fontAlgn="base">
              <a:lnSpc>
                <a:spcPct val="125000"/>
              </a:lnSpc>
              <a:spcBef>
                <a:spcPts val="0"/>
              </a:spcBef>
              <a:spcAft>
                <a:spcPts val="0"/>
              </a:spcAft>
            </a:pPr>
            <a:r>
              <a:rPr lang="en-US" sz="2800" u="none" strike="noStrike" cap="none" spc="0" dirty="0">
                <a:solidFill>
                  <a:srgbClr val="000000">
                    <a:alpha val="100000"/>
                  </a:srgbClr>
                </a:solidFill>
                <a:latin typeface="Trebuchet MS"/>
              </a:rPr>
              <a:t>Moroccans became aware of the indigenous Church when the media broadcasted negative and inaccurate reports about a large number of converts to Christianity. There may be about 2,000 Moroccan Christians, with 20 to 30 small house fellowships. New believers feel pressure from family, police, or religious authorities. Pray that believers might grow amid such persecution, as with the early Church, through faith, witness, mutual support, and encouragement!</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181057"/>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a:solidFill>
                  <a:srgbClr val="000000">
                    <a:alpha val="100000"/>
                  </a:srgbClr>
                </a:solidFill>
                <a:latin typeface="Trebuchet MS"/>
              </a:rPr>
              <a:t>Want to know more? Go to </a:t>
            </a:r>
            <a:r>
              <a:rPr lang="en-GB" sz="2400" i="1">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46">
  <a:themeElements>
    <a:clrScheme name="Theme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984E85CC-3DCB-45C7-9370-5EA13309ACB9}"/>
</file>

<file path=customXml/itemProps2.xml><?xml version="1.0" encoding="utf-8"?>
<ds:datastoreItem xmlns:ds="http://schemas.openxmlformats.org/officeDocument/2006/customXml" ds:itemID="{C16C8422-5143-4351-B4B6-7DBAA12D7C4D}">
  <ds:schemaRefs>
    <ds:schemaRef ds:uri="http://schemas.microsoft.com/sharepoint/v3/contenttype/forms"/>
  </ds:schemaRefs>
</ds:datastoreItem>
</file>

<file path=customXml/itemProps3.xml><?xml version="1.0" encoding="utf-8"?>
<ds:datastoreItem xmlns:ds="http://schemas.openxmlformats.org/officeDocument/2006/customXml" ds:itemID="{BA93CAC6-9DC4-4CC2-9E87-81E0A8035B12}">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Theme46</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25</cp:revision>
  <dcterms:created xsi:type="dcterms:W3CDTF">2024-12-17T23:29:00Z</dcterms:created>
  <dcterms:modified xsi:type="dcterms:W3CDTF">2025-02-19T21:57:22Z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