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FC59C-2CFE-7395-AA65-BAE3EB3A8759}" v="2" dt="2025-02-19T18:48:40.937"/>
    <p1510:client id="{B8B80427-13AC-3670-554B-CE6FFAB941B1}" v="17" dt="2025-02-19T18:02:08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B8B80427-13AC-3670-554B-CE6FFAB941B1}"/>
    <pc:docChg chg="modSld">
      <pc:chgData name="John Friesen" userId="S::john.friesen@operationworld.org::9d3a757e-09a8-42a2-b315-fa47145d8ae5" providerId="AD" clId="Web-{B8B80427-13AC-3670-554B-CE6FFAB941B1}" dt="2025-02-19T18:02:05.013" v="13"/>
      <pc:docMkLst>
        <pc:docMk/>
      </pc:docMkLst>
      <pc:sldChg chg="modSp">
        <pc:chgData name="John Friesen" userId="S::john.friesen@operationworld.org::9d3a757e-09a8-42a2-b315-fa47145d8ae5" providerId="AD" clId="Web-{B8B80427-13AC-3670-554B-CE6FFAB941B1}" dt="2025-02-19T18:01:29.168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B8B80427-13AC-3670-554B-CE6FFAB941B1}" dt="2025-02-19T18:01:26.121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B8B80427-13AC-3670-554B-CE6FFAB941B1}" dt="2025-02-19T18:01:29.168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B8B80427-13AC-3670-554B-CE6FFAB941B1}" dt="2025-02-19T18:01:29.153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B8B80427-13AC-3670-554B-CE6FFAB941B1}" dt="2025-02-19T18:02:05.013" v="13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B8B80427-13AC-3670-554B-CE6FFAB941B1}" dt="2025-02-19T18:02:05.013" v="1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F98387ED-A911-CB18-9811-2FF77AF2DAA7}"/>
    <pc:docChg chg="modSld">
      <pc:chgData name="Cathy Friesen" userId="S::cathy.friesen@operationworld.org::4b911d97-c06d-45ce-a5f8-d43e0fc64acb" providerId="AD" clId="Web-{F98387ED-A911-CB18-9811-2FF77AF2DAA7}" dt="2025-01-06T22:58:24.036" v="1" actId="20577"/>
      <pc:docMkLst>
        <pc:docMk/>
      </pc:docMkLst>
      <pc:sldChg chg="modSp">
        <pc:chgData name="Cathy Friesen" userId="S::cathy.friesen@operationworld.org::4b911d97-c06d-45ce-a5f8-d43e0fc64acb" providerId="AD" clId="Web-{F98387ED-A911-CB18-9811-2FF77AF2DAA7}" dt="2025-01-06T22:58:24.036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F98387ED-A911-CB18-9811-2FF77AF2DAA7}" dt="2025-01-06T22:58:24.036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Kyle Eipperle" userId="S::kyle.eipperle@operationworld.org::68089f80-fb19-4956-8e3e-044c3583140d" providerId="AD" clId="Web-{A04FC59C-2CFE-7395-AA65-BAE3EB3A8759}"/>
    <pc:docChg chg="modSld">
      <pc:chgData name="Kyle Eipperle" userId="S::kyle.eipperle@operationworld.org::68089f80-fb19-4956-8e3e-044c3583140d" providerId="AD" clId="Web-{A04FC59C-2CFE-7395-AA65-BAE3EB3A8759}" dt="2025-02-19T18:48:40.937" v="1" actId="1076"/>
      <pc:docMkLst>
        <pc:docMk/>
      </pc:docMkLst>
      <pc:sldChg chg="modSp">
        <pc:chgData name="Kyle Eipperle" userId="S::kyle.eipperle@operationworld.org::68089f80-fb19-4956-8e3e-044c3583140d" providerId="AD" clId="Web-{A04FC59C-2CFE-7395-AA65-BAE3EB3A8759}" dt="2025-02-19T18:48:40.937" v="1" actId="1076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A04FC59C-2CFE-7395-AA65-BAE3EB3A8759}" dt="2025-02-19T18:48:40.937" v="1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A04FC59C-2CFE-7395-AA65-BAE3EB3A8759}" dt="2025-02-19T18:48:40.922" v="0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DC91A168-EECC-0BFF-ADDF-D885926FB7CF}"/>
    <pc:docChg chg="modSld">
      <pc:chgData name="John Friesen" userId="S::john.friesen@operationworld.org::9d3a757e-09a8-42a2-b315-fa47145d8ae5" providerId="AD" clId="Web-{DC91A168-EECC-0BFF-ADDF-D885926FB7CF}" dt="2025-02-06T23:10:56.784" v="4" actId="1076"/>
      <pc:docMkLst>
        <pc:docMk/>
      </pc:docMkLst>
      <pc:sldChg chg="modSp">
        <pc:chgData name="John Friesen" userId="S::john.friesen@operationworld.org::9d3a757e-09a8-42a2-b315-fa47145d8ae5" providerId="AD" clId="Web-{DC91A168-EECC-0BFF-ADDF-D885926FB7CF}" dt="2025-02-06T23:10:43.236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DC91A168-EECC-0BFF-ADDF-D885926FB7CF}" dt="2025-02-06T23:10:43.236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DC91A168-EECC-0BFF-ADDF-D885926FB7CF}" dt="2025-02-06T23:10:56.784" v="4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DC91A168-EECC-0BFF-ADDF-D885926FB7CF}" dt="2025-02-06T23:10:56.784" v="4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3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635303" y="2705725"/>
            <a:ext cx="4752725" cy="1446550"/>
            <a:chOff x="6191250" y="2705725"/>
            <a:chExt cx="4752725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752725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51F6A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51F6A"/>
                  </a:solidFill>
                  <a:latin typeface="Trebuchet MS"/>
                </a:rPr>
                <a:t>MONTSERRAT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113020"/>
            <a:chOff x="285750" y="285750"/>
            <a:chExt cx="6010275" cy="51130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291383270"/>
                </p:ext>
              </p:extLst>
            </p:nvPr>
          </p:nvGraphicFramePr>
          <p:xfrm>
            <a:off x="381000" y="857250"/>
            <a:ext cx="5819776" cy="45415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Brades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4,360</a:t>
                        </a:r>
                        <a:endParaRPr lang="en-US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75.6 yrs (81st/236)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23.4 %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massive devastation caused by the volcanic eruptions in the late 1990s nearly destroyed Montserrat as a habitable island. It will never completely recover. Pray for a new start, with Christ placed at the centre of island life rather than nominal Christianity, which largely prevailed in the past.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B45267FF-582E-4803-8AA1-69787CD826E6}"/>
</file>

<file path=customXml/itemProps2.xml><?xml version="1.0" encoding="utf-8"?>
<ds:datastoreItem xmlns:ds="http://schemas.openxmlformats.org/officeDocument/2006/customXml" ds:itemID="{5EDDAC26-A0FB-4247-9C2D-139F8F2C1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CCF8-6609-42DE-898A-078707A23AC0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Theme89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15</cp:revision>
  <dcterms:created xsi:type="dcterms:W3CDTF">2024-12-17T23:29:00Z</dcterms:created>
  <dcterms:modified xsi:type="dcterms:W3CDTF">2025-02-19T18:48:41Z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