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A6947-14B8-09F6-EE92-06C2E6C1DAA7}" v="18" dt="2025-02-19T18:22:36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185D59BB-7473-94B6-81C5-4667E2C59507}"/>
    <pc:docChg chg="modSld">
      <pc:chgData name="John Friesen" userId="S::john.friesen@operationworld.org::9d3a757e-09a8-42a2-b315-fa47145d8ae5" providerId="AD" clId="Web-{185D59BB-7473-94B6-81C5-4667E2C59507}" dt="2025-02-06T23:09:54.247" v="5" actId="1076"/>
      <pc:docMkLst>
        <pc:docMk/>
      </pc:docMkLst>
      <pc:sldChg chg="modSp">
        <pc:chgData name="John Friesen" userId="S::john.friesen@operationworld.org::9d3a757e-09a8-42a2-b315-fa47145d8ae5" providerId="AD" clId="Web-{185D59BB-7473-94B6-81C5-4667E2C59507}" dt="2025-02-06T23:09:44.184" v="3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185D59BB-7473-94B6-81C5-4667E2C59507}" dt="2025-02-06T23:09:44.184" v="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185D59BB-7473-94B6-81C5-4667E2C59507}" dt="2025-02-06T23:09:54.247" v="5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185D59BB-7473-94B6-81C5-4667E2C59507}" dt="2025-02-06T23:09:54.247" v="5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59CA6947-14B8-09F6-EE92-06C2E6C1DAA7}"/>
    <pc:docChg chg="modSld">
      <pc:chgData name="John Friesen" userId="S::john.friesen@operationworld.org::9d3a757e-09a8-42a2-b315-fa47145d8ae5" providerId="AD" clId="Web-{59CA6947-14B8-09F6-EE92-06C2E6C1DAA7}" dt="2025-02-19T18:22:20.518" v="15"/>
      <pc:docMkLst>
        <pc:docMk/>
      </pc:docMkLst>
      <pc:sldChg chg="modSp">
        <pc:chgData name="John Friesen" userId="S::john.friesen@operationworld.org::9d3a757e-09a8-42a2-b315-fa47145d8ae5" providerId="AD" clId="Web-{59CA6947-14B8-09F6-EE92-06C2E6C1DAA7}" dt="2025-02-19T18:21:39.768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59CA6947-14B8-09F6-EE92-06C2E6C1DAA7}" dt="2025-02-19T18:21:36.486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59CA6947-14B8-09F6-EE92-06C2E6C1DAA7}" dt="2025-02-19T18:21:39.768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59CA6947-14B8-09F6-EE92-06C2E6C1DAA7}" dt="2025-02-19T18:21:39.768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59CA6947-14B8-09F6-EE92-06C2E6C1DAA7}" dt="2025-02-19T18:22:20.518" v="15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59CA6947-14B8-09F6-EE92-06C2E6C1DAA7}" dt="2025-02-19T18:22:20.518" v="15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71E52169-B321-4F61-F8F6-6355294C06A6}"/>
    <pc:docChg chg="modSld">
      <pc:chgData name="Cathy Friesen" userId="S::cathy.friesen@operationworld.org::4b911d97-c06d-45ce-a5f8-d43e0fc64acb" providerId="AD" clId="Web-{71E52169-B321-4F61-F8F6-6355294C06A6}" dt="2025-01-06T22:57:41.119" v="1" actId="20577"/>
      <pc:docMkLst>
        <pc:docMk/>
      </pc:docMkLst>
      <pc:sldChg chg="modSp">
        <pc:chgData name="Cathy Friesen" userId="S::cathy.friesen@operationworld.org::4b911d97-c06d-45ce-a5f8-d43e0fc64acb" providerId="AD" clId="Web-{71E52169-B321-4F61-F8F6-6355294C06A6}" dt="2025-01-06T22:57:41.119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71E52169-B321-4F61-F8F6-6355294C06A6}" dt="2025-01-06T22:57:41.119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26" y="1968549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645426" y="2674024"/>
            <a:ext cx="5112953" cy="1446550"/>
            <a:chOff x="6191250" y="2705725"/>
            <a:chExt cx="5112953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5112953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D40012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D40012"/>
                  </a:solidFill>
                  <a:latin typeface="Trebuchet MS"/>
                </a:rPr>
                <a:t>MONTENEGRO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589270"/>
            <a:chOff x="285750" y="285750"/>
            <a:chExt cx="6010275" cy="558927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828224872"/>
                </p:ext>
              </p:extLst>
            </p:nvPr>
          </p:nvGraphicFramePr>
          <p:xfrm>
            <a:off x="381000" y="857250"/>
            <a:ext cx="5819776" cy="501777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Podgorica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632,729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Montenegrin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49/193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77.1 %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0.1 %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16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Least Reached 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Independence brought optimism and hope. Montenegro is a small country, but it has great potential. However, it must avoid the hatred among ethnic/religious communities that cripples most nations of the Balkan region. Pray for Montenegro to be a just, peaceful, and corruption-free nation which enjoys ethnic harmony! Pray that people will seek the truth of Christ in the midst of their newfound nationhood.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5755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JF</PrayerPointComplete>
  </documentManagement>
</p:properties>
</file>

<file path=customXml/itemProps1.xml><?xml version="1.0" encoding="utf-8"?>
<ds:datastoreItem xmlns:ds="http://schemas.openxmlformats.org/officeDocument/2006/customXml" ds:itemID="{52F1A347-8C3E-4A97-B93E-C76F5E1911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6258E4-2EA4-4578-B786-98C02EEFD5D8}"/>
</file>

<file path=customXml/itemProps3.xml><?xml version="1.0" encoding="utf-8"?>
<ds:datastoreItem xmlns:ds="http://schemas.openxmlformats.org/officeDocument/2006/customXml" ds:itemID="{2B5B8C20-5DBC-450D-BBE4-80311E8114F3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Theme69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17</cp:revision>
  <dcterms:created xsi:type="dcterms:W3CDTF">2024-12-17T23:29:00Z</dcterms:created>
  <dcterms:modified xsi:type="dcterms:W3CDTF">2025-02-19T18:22:40Z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