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C29A1-179D-5466-F94C-67AAE4C3F21F}" v="10" dt="2025-02-19T21:53:52.957"/>
    <p1510:client id="{4E8D8553-7B85-A393-E1F9-011CE36AE48B}" v="5" dt="2025-02-19T18:49:49.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76701BE6-2739-0FB5-4715-4D638557FFE7}"/>
    <pc:docChg chg="modSld">
      <pc:chgData name="John Friesen" userId="S::john.friesen@operationworld.org::9d3a757e-09a8-42a2-b315-fa47145d8ae5" providerId="AD" clId="Web-{76701BE6-2739-0FB5-4715-4D638557FFE7}" dt="2025-02-06T23:08:22.783" v="8" actId="1076"/>
      <pc:docMkLst>
        <pc:docMk/>
      </pc:docMkLst>
      <pc:sldChg chg="modSp">
        <pc:chgData name="John Friesen" userId="S::john.friesen@operationworld.org::9d3a757e-09a8-42a2-b315-fa47145d8ae5" providerId="AD" clId="Web-{76701BE6-2739-0FB5-4715-4D638557FFE7}" dt="2025-02-06T23:08:01.438" v="6"/>
        <pc:sldMkLst>
          <pc:docMk/>
          <pc:sldMk cId="0" sldId="258"/>
        </pc:sldMkLst>
        <pc:graphicFrameChg chg="mod modGraphic">
          <ac:chgData name="John Friesen" userId="S::john.friesen@operationworld.org::9d3a757e-09a8-42a2-b315-fa47145d8ae5" providerId="AD" clId="Web-{76701BE6-2739-0FB5-4715-4D638557FFE7}" dt="2025-02-06T23:08:01.438" v="6"/>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76701BE6-2739-0FB5-4715-4D638557FFE7}" dt="2025-02-06T23:08:22.783" v="8" actId="1076"/>
        <pc:sldMkLst>
          <pc:docMk/>
          <pc:sldMk cId="0" sldId="259"/>
        </pc:sldMkLst>
        <pc:spChg chg="add mod">
          <ac:chgData name="John Friesen" userId="S::john.friesen@operationworld.org::9d3a757e-09a8-42a2-b315-fa47145d8ae5" providerId="AD" clId="Web-{76701BE6-2739-0FB5-4715-4D638557FFE7}" dt="2025-02-06T23:08:22.783" v="8" actId="1076"/>
          <ac:spMkLst>
            <pc:docMk/>
            <pc:sldMk cId="0" sldId="259"/>
            <ac:spMk id="4" creationId="{9CB5B617-AD4D-2FA8-F43F-A3B190891277}"/>
          </ac:spMkLst>
        </pc:spChg>
      </pc:sldChg>
    </pc:docChg>
  </pc:docChgLst>
  <pc:docChgLst>
    <pc:chgData name="Kyle Eipperle" userId="S::kyle.eipperle@operationworld.org::68089f80-fb19-4956-8e3e-044c3583140d" providerId="AD" clId="Web-{4E8D8553-7B85-A393-E1F9-011CE36AE48B}"/>
    <pc:docChg chg="modSld">
      <pc:chgData name="Kyle Eipperle" userId="S::kyle.eipperle@operationworld.org::68089f80-fb19-4956-8e3e-044c3583140d" providerId="AD" clId="Web-{4E8D8553-7B85-A393-E1F9-011CE36AE48B}" dt="2025-02-19T18:49:49.677" v="4" actId="14100"/>
      <pc:docMkLst>
        <pc:docMk/>
      </pc:docMkLst>
      <pc:sldChg chg="modSp">
        <pc:chgData name="Kyle Eipperle" userId="S::kyle.eipperle@operationworld.org::68089f80-fb19-4956-8e3e-044c3583140d" providerId="AD" clId="Web-{4E8D8553-7B85-A393-E1F9-011CE36AE48B}" dt="2025-02-19T18:49:49.677" v="4" actId="14100"/>
        <pc:sldMkLst>
          <pc:docMk/>
          <pc:sldMk cId="0" sldId="257"/>
        </pc:sldMkLst>
        <pc:grpChg chg="mod">
          <ac:chgData name="Kyle Eipperle" userId="S::kyle.eipperle@operationworld.org::68089f80-fb19-4956-8e3e-044c3583140d" providerId="AD" clId="Web-{4E8D8553-7B85-A393-E1F9-011CE36AE48B}" dt="2025-02-19T18:49:49.677" v="4" actId="14100"/>
          <ac:grpSpMkLst>
            <pc:docMk/>
            <pc:sldMk cId="0" sldId="257"/>
            <ac:grpSpMk id="4" creationId="{00000000-0000-0000-0000-000000000000}"/>
          </ac:grpSpMkLst>
        </pc:grpChg>
        <pc:picChg chg="mod">
          <ac:chgData name="Kyle Eipperle" userId="S::kyle.eipperle@operationworld.org::68089f80-fb19-4956-8e3e-044c3583140d" providerId="AD" clId="Web-{4E8D8553-7B85-A393-E1F9-011CE36AE48B}" dt="2025-02-19T18:49:45.318" v="2" actId="1076"/>
          <ac:picMkLst>
            <pc:docMk/>
            <pc:sldMk cId="0" sldId="257"/>
            <ac:picMk id="2" creationId="{00000000-0000-0000-0000-000000000000}"/>
          </ac:picMkLst>
        </pc:picChg>
      </pc:sldChg>
    </pc:docChg>
  </pc:docChgLst>
  <pc:docChgLst>
    <pc:chgData name="Cathy Friesen" userId="S::cathy.friesen@operationworld.org::4b911d97-c06d-45ce-a5f8-d43e0fc64acb" providerId="AD" clId="Web-{6FC59911-07C9-C782-BC26-A247E60419D1}"/>
    <pc:docChg chg="modSld">
      <pc:chgData name="Cathy Friesen" userId="S::cathy.friesen@operationworld.org::4b911d97-c06d-45ce-a5f8-d43e0fc64acb" providerId="AD" clId="Web-{6FC59911-07C9-C782-BC26-A247E60419D1}" dt="2025-01-06T22:57:13.844" v="1" actId="20577"/>
      <pc:docMkLst>
        <pc:docMk/>
      </pc:docMkLst>
      <pc:sldChg chg="modSp">
        <pc:chgData name="Cathy Friesen" userId="S::cathy.friesen@operationworld.org::4b911d97-c06d-45ce-a5f8-d43e0fc64acb" providerId="AD" clId="Web-{6FC59911-07C9-C782-BC26-A247E60419D1}" dt="2025-01-06T22:57:13.844" v="1" actId="20577"/>
        <pc:sldMkLst>
          <pc:docMk/>
          <pc:sldMk cId="0" sldId="257"/>
        </pc:sldMkLst>
        <pc:spChg chg="mod">
          <ac:chgData name="Cathy Friesen" userId="S::cathy.friesen@operationworld.org::4b911d97-c06d-45ce-a5f8-d43e0fc64acb" providerId="AD" clId="Web-{6FC59911-07C9-C782-BC26-A247E60419D1}" dt="2025-01-06T22:57:13.84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061C29A1-179D-5466-F94C-67AAE4C3F21F}"/>
    <pc:docChg chg="modSld">
      <pc:chgData name="John Friesen" userId="S::john.friesen@operationworld.org::9d3a757e-09a8-42a2-b315-fa47145d8ae5" providerId="AD" clId="Web-{061C29A1-179D-5466-F94C-67AAE4C3F21F}" dt="2025-02-19T21:53:52.957" v="9"/>
      <pc:docMkLst>
        <pc:docMk/>
      </pc:docMkLst>
      <pc:sldChg chg="modSp">
        <pc:chgData name="John Friesen" userId="S::john.friesen@operationworld.org::9d3a757e-09a8-42a2-b315-fa47145d8ae5" providerId="AD" clId="Web-{061C29A1-179D-5466-F94C-67AAE4C3F21F}" dt="2025-02-19T21:53:05.629" v="0" actId="14100"/>
        <pc:sldMkLst>
          <pc:docMk/>
          <pc:sldMk cId="0" sldId="257"/>
        </pc:sldMkLst>
        <pc:spChg chg="mod">
          <ac:chgData name="John Friesen" userId="S::john.friesen@operationworld.org::9d3a757e-09a8-42a2-b315-fa47145d8ae5" providerId="AD" clId="Web-{061C29A1-179D-5466-F94C-67AAE4C3F21F}" dt="2025-02-19T21:53:05.629" v="0" actId="14100"/>
          <ac:spMkLst>
            <pc:docMk/>
            <pc:sldMk cId="0" sldId="257"/>
            <ac:spMk id="5" creationId="{00000000-0000-0000-0000-000000000000}"/>
          </ac:spMkLst>
        </pc:spChg>
      </pc:sldChg>
      <pc:sldChg chg="modSp">
        <pc:chgData name="John Friesen" userId="S::john.friesen@operationworld.org::9d3a757e-09a8-42a2-b315-fa47145d8ae5" providerId="AD" clId="Web-{061C29A1-179D-5466-F94C-67AAE4C3F21F}" dt="2025-02-19T21:53:52.957" v="9"/>
        <pc:sldMkLst>
          <pc:docMk/>
          <pc:sldMk cId="0" sldId="258"/>
        </pc:sldMkLst>
        <pc:graphicFrameChg chg="mod modGraphic">
          <ac:chgData name="John Friesen" userId="S::john.friesen@operationworld.org::9d3a757e-09a8-42a2-b315-fa47145d8ae5" providerId="AD" clId="Web-{061C29A1-179D-5466-F94C-67AAE4C3F21F}" dt="2025-02-19T21:53:52.957" v="9"/>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204030" y="2000250"/>
            <a:ext cx="5715000" cy="2857500"/>
          </a:xfrm>
          <a:prstGeom prst="rect">
            <a:avLst/>
          </a:prstGeom>
          <a:noFill/>
        </p:spPr>
      </p:pic>
      <p:grpSp>
        <p:nvGrpSpPr>
          <p:cNvPr id="4" name="Group 3"/>
          <p:cNvGrpSpPr/>
          <p:nvPr/>
        </p:nvGrpSpPr>
        <p:grpSpPr>
          <a:xfrm>
            <a:off x="7109530" y="2705725"/>
            <a:ext cx="3874618" cy="1446550"/>
            <a:chOff x="6191250" y="2705725"/>
            <a:chExt cx="4457598" cy="1446550"/>
          </a:xfrm>
        </p:grpSpPr>
        <p:sp>
          <p:nvSpPr>
            <p:cNvPr id="5" name="TextBox 4"/>
            <p:cNvSpPr txBox="1"/>
            <p:nvPr/>
          </p:nvSpPr>
          <p:spPr>
            <a:xfrm>
              <a:off x="6191250" y="2705725"/>
              <a:ext cx="445759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164B3"/>
                  </a:solidFill>
                  <a:latin typeface="Trebuchet MS"/>
                </a:rPr>
                <a:t>PRAYING FOR
</a:t>
              </a:r>
              <a:r>
                <a:rPr lang="en-US" sz="6000" u="none" strike="noStrike" cap="none" spc="0" dirty="0">
                  <a:solidFill>
                    <a:srgbClr val="3164B3"/>
                  </a:solidFill>
                  <a:latin typeface="Trebuchet MS"/>
                </a:rPr>
                <a:t>MONGOLIA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847190644"/>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err="1">
                            <a:solidFill>
                              <a:srgbClr val="FFFFFF"/>
                            </a:solidFill>
                            <a:latin typeface="Verdana"/>
                          </a:rPr>
                          <a:t>Ulaanbataar</a:t>
                        </a:r>
                        <a:r>
                          <a:rPr lang="en-US" sz="2400" u="none" strike="noStrike" cap="none" spc="0" dirty="0">
                            <a:solidFill>
                              <a:srgbClr val="FFFFFF"/>
                            </a:solidFill>
                            <a:latin typeface="Verdana"/>
                          </a:rPr>
                          <a:t> (Ulan Bator)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3,517,100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Mongolian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Buddhist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growth of Christianity in modern Mongolia is truly an answer to prayer! Perhaps only 4 Mongolian believers existed in 1989, but by 2010 over 40,000 believers worshipped in hundreds of churches and groups around the country! Today, that number is larger still, and the Mongolian Church is growing not just in numbers but in maturity and contextualized expression. The Church is less than one generation old, but it already sends missionaries to unreached areas, runs national ministries, and develops its own Mongolian-style worship music.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275C141C-4BB8-4884-AD71-BB0B9C08A23F}"/>
</file>

<file path=customXml/itemProps2.xml><?xml version="1.0" encoding="utf-8"?>
<ds:datastoreItem xmlns:ds="http://schemas.openxmlformats.org/officeDocument/2006/customXml" ds:itemID="{C8CA73CB-A80A-4806-89DF-368C689A9D39}">
  <ds:schemaRefs>
    <ds:schemaRef ds:uri="http://schemas.microsoft.com/sharepoint/v3/contenttype/forms"/>
  </ds:schemaRefs>
</ds:datastoreItem>
</file>

<file path=customXml/itemProps3.xml><?xml version="1.0" encoding="utf-8"?>
<ds:datastoreItem xmlns:ds="http://schemas.openxmlformats.org/officeDocument/2006/customXml" ds:itemID="{9A871757-E3EE-412B-BCFA-218E4CC5B421}">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2024-12-17T23:29:00Z</dcterms:created>
  <dcterms:modified xsi:type="dcterms:W3CDTF">2025-02-19T21:54:06Z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