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30478D-6378-5296-7A19-5DBD88C20984}" v="12" dt="2025-02-19T18:19:57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9C854BC9-BAA6-8D9F-683A-13FEA2BB7AD7}"/>
    <pc:docChg chg="modSld">
      <pc:chgData name="John Friesen" userId="S::john.friesen@operationworld.org::9d3a757e-09a8-42a2-b315-fa47145d8ae5" providerId="AD" clId="Web-{9C854BC9-BAA6-8D9F-683A-13FEA2BB7AD7}" dt="2025-02-06T23:05:22.246" v="6" actId="1076"/>
      <pc:docMkLst>
        <pc:docMk/>
      </pc:docMkLst>
      <pc:sldChg chg="modSp">
        <pc:chgData name="John Friesen" userId="S::john.friesen@operationworld.org::9d3a757e-09a8-42a2-b315-fa47145d8ae5" providerId="AD" clId="Web-{9C854BC9-BAA6-8D9F-683A-13FEA2BB7AD7}" dt="2025-02-06T23:05:03.713" v="4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9C854BC9-BAA6-8D9F-683A-13FEA2BB7AD7}" dt="2025-02-06T23:05:03.713" v="4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John Friesen" userId="S::john.friesen@operationworld.org::9d3a757e-09a8-42a2-b315-fa47145d8ae5" providerId="AD" clId="Web-{9C854BC9-BAA6-8D9F-683A-13FEA2BB7AD7}" dt="2025-02-06T23:05:22.246" v="6" actId="1076"/>
        <pc:sldMkLst>
          <pc:docMk/>
          <pc:sldMk cId="0" sldId="259"/>
        </pc:sldMkLst>
        <pc:spChg chg="add mod">
          <ac:chgData name="John Friesen" userId="S::john.friesen@operationworld.org::9d3a757e-09a8-42a2-b315-fa47145d8ae5" providerId="AD" clId="Web-{9C854BC9-BAA6-8D9F-683A-13FEA2BB7AD7}" dt="2025-02-06T23:05:22.246" v="6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John Friesen" userId="S::john.friesen@operationworld.org::9d3a757e-09a8-42a2-b315-fa47145d8ae5" providerId="AD" clId="Web-{6130478D-6378-5296-7A19-5DBD88C20984}"/>
    <pc:docChg chg="modSld">
      <pc:chgData name="John Friesen" userId="S::john.friesen@operationworld.org::9d3a757e-09a8-42a2-b315-fa47145d8ae5" providerId="AD" clId="Web-{6130478D-6378-5296-7A19-5DBD88C20984}" dt="2025-02-19T18:19:57.871" v="11"/>
      <pc:docMkLst>
        <pc:docMk/>
      </pc:docMkLst>
      <pc:sldChg chg="modSp">
        <pc:chgData name="John Friesen" userId="S::john.friesen@operationworld.org::9d3a757e-09a8-42a2-b315-fa47145d8ae5" providerId="AD" clId="Web-{6130478D-6378-5296-7A19-5DBD88C20984}" dt="2025-02-19T18:19:16.605" v="2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6130478D-6378-5296-7A19-5DBD88C20984}" dt="2025-02-19T18:19:11.012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6130478D-6378-5296-7A19-5DBD88C20984}" dt="2025-02-19T18:19:16.605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6130478D-6378-5296-7A19-5DBD88C20984}" dt="2025-02-19T18:19:16.605" v="1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6130478D-6378-5296-7A19-5DBD88C20984}" dt="2025-02-19T18:19:57.871" v="11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6130478D-6378-5296-7A19-5DBD88C20984}" dt="2025-02-19T18:19:57.871" v="11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DEB8551E-2E05-E307-E4B9-738A6BAAF5C1}"/>
    <pc:docChg chg="modSld">
      <pc:chgData name="Cathy Friesen" userId="S::cathy.friesen@operationworld.org::4b911d97-c06d-45ce-a5f8-d43e0fc64acb" providerId="AD" clId="Web-{DEB8551E-2E05-E307-E4B9-738A6BAAF5C1}" dt="2025-01-06T22:56:22.353" v="1" actId="20577"/>
      <pc:docMkLst>
        <pc:docMk/>
      </pc:docMkLst>
      <pc:sldChg chg="modSp">
        <pc:chgData name="Cathy Friesen" userId="S::cathy.friesen@operationworld.org::4b911d97-c06d-45ce-a5f8-d43e0fc64acb" providerId="AD" clId="Web-{DEB8551E-2E05-E307-E4B9-738A6BAAF5C1}" dt="2025-01-06T22:56:22.353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DEB8551E-2E05-E307-E4B9-738A6BAAF5C1}" dt="2025-01-06T22:56:22.353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1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974" y="1947415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247474" y="2652890"/>
            <a:ext cx="3676488" cy="1446550"/>
            <a:chOff x="6191250" y="2705725"/>
            <a:chExt cx="3676488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3676488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2A42B0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2A42B0"/>
                  </a:solidFill>
                  <a:latin typeface="Trebuchet MS"/>
                </a:rPr>
                <a:t>MOLDOVA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844540"/>
            <a:chOff x="285750" y="285750"/>
            <a:chExt cx="6010275" cy="584454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1123087451"/>
                </p:ext>
              </p:extLst>
            </p:nvPr>
          </p:nvGraphicFramePr>
          <p:xfrm>
            <a:off x="381000" y="857250"/>
            <a:ext cx="5819776" cy="527304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Chisinau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2,996,106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 Under 15 Yrs: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15.9 %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Moldovan Romanian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73.4 %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3.7 %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Least Reached 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6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483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Moldova cannot move forward until it solves several major issues. Transnistria functions almost as a separate state (with support from Russia), and makes the country unstable. It has become a centre for organized crime and smuggling. The depressed economy forces 1 out of every 4 people to seek work outside the country. Moldova has the largest proportion of women lured abroad into human trafficking rings. Many people struggle with alcohol and drug abuse. Pray for a government that wisely and effectively addresses these devastating challenges.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57558" y="6247143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6">
  <a:themeElements>
    <a:clrScheme name="Theme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JF</PrayerPointComple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8D689C-16CF-41CD-BFB0-CE19197A82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0EAB2E-C200-404A-AD9A-CD9DF18DDEAB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customXml/itemProps3.xml><?xml version="1.0" encoding="utf-8"?>
<ds:datastoreItem xmlns:ds="http://schemas.openxmlformats.org/officeDocument/2006/customXml" ds:itemID="{7F2BA43F-D9F7-4F1B-B69B-47DEA670DDF0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Theme56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17</cp:revision>
  <dcterms:created xsi:type="dcterms:W3CDTF">2024-12-17T23:29:00Z</dcterms:created>
  <dcterms:modified xsi:type="dcterms:W3CDTF">2025-02-19T18:20:18Z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