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35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D02C89-EE56-9DDB-C700-DC41778C3FEF}" v="15" dt="2025-02-19T19:01:56.033"/>
    <p1510:client id="{FB675F36-A186-DEF7-A635-63DC2F92423A}" v="18" dt="2025-02-19T21:51:11.5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p:scale>
          <a:sx n="100" d="100"/>
          <a:sy n="100" d="100"/>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Friesen" userId="S::john.friesen@operationworld.org::9d3a757e-09a8-42a2-b315-fa47145d8ae5" providerId="AD" clId="Web-{348AC838-F61F-80B0-1BB5-48173809FEFD}"/>
    <pc:docChg chg="modSld">
      <pc:chgData name="John Friesen" userId="S::john.friesen@operationworld.org::9d3a757e-09a8-42a2-b315-fa47145d8ae5" providerId="AD" clId="Web-{348AC838-F61F-80B0-1BB5-48173809FEFD}" dt="2025-02-06T23:03:59.548" v="3"/>
      <pc:docMkLst>
        <pc:docMk/>
      </pc:docMkLst>
      <pc:sldChg chg="modSp">
        <pc:chgData name="John Friesen" userId="S::john.friesen@operationworld.org::9d3a757e-09a8-42a2-b315-fa47145d8ae5" providerId="AD" clId="Web-{348AC838-F61F-80B0-1BB5-48173809FEFD}" dt="2025-02-06T23:03:59.548" v="3"/>
        <pc:sldMkLst>
          <pc:docMk/>
          <pc:sldMk cId="0" sldId="258"/>
        </pc:sldMkLst>
        <pc:graphicFrameChg chg="modGraphic">
          <ac:chgData name="John Friesen" userId="S::john.friesen@operationworld.org::9d3a757e-09a8-42a2-b315-fa47145d8ae5" providerId="AD" clId="Web-{348AC838-F61F-80B0-1BB5-48173809FEFD}" dt="2025-02-06T23:03:59.548" v="3"/>
          <ac:graphicFrameMkLst>
            <pc:docMk/>
            <pc:sldMk cId="0" sldId="258"/>
            <ac:graphicFrameMk id="5" creationId="{00000000-0000-0000-0000-000000000000}"/>
          </ac:graphicFrameMkLst>
        </pc:graphicFrameChg>
      </pc:sldChg>
    </pc:docChg>
  </pc:docChgLst>
  <pc:docChgLst>
    <pc:chgData name="Kyle Eipperle" userId="S::kyle.eipperle@operationworld.org::68089f80-fb19-4956-8e3e-044c3583140d" providerId="AD" clId="Web-{7ED02C89-EE56-9DDB-C700-DC41778C3FEF}"/>
    <pc:docChg chg="modSld">
      <pc:chgData name="Kyle Eipperle" userId="S::kyle.eipperle@operationworld.org::68089f80-fb19-4956-8e3e-044c3583140d" providerId="AD" clId="Web-{7ED02C89-EE56-9DDB-C700-DC41778C3FEF}" dt="2025-02-19T19:01:56.033" v="11" actId="1076"/>
      <pc:docMkLst>
        <pc:docMk/>
      </pc:docMkLst>
      <pc:sldChg chg="modSp">
        <pc:chgData name="Kyle Eipperle" userId="S::kyle.eipperle@operationworld.org::68089f80-fb19-4956-8e3e-044c3583140d" providerId="AD" clId="Web-{7ED02C89-EE56-9DDB-C700-DC41778C3FEF}" dt="2025-02-19T18:58:38.433" v="2" actId="14100"/>
        <pc:sldMkLst>
          <pc:docMk/>
          <pc:sldMk cId="0" sldId="257"/>
        </pc:sldMkLst>
        <pc:grpChg chg="mod">
          <ac:chgData name="Kyle Eipperle" userId="S::kyle.eipperle@operationworld.org::68089f80-fb19-4956-8e3e-044c3583140d" providerId="AD" clId="Web-{7ED02C89-EE56-9DDB-C700-DC41778C3FEF}" dt="2025-02-19T18:58:38.433" v="2" actId="14100"/>
          <ac:grpSpMkLst>
            <pc:docMk/>
            <pc:sldMk cId="0" sldId="257"/>
            <ac:grpSpMk id="4" creationId="{00000000-0000-0000-0000-000000000000}"/>
          </ac:grpSpMkLst>
        </pc:grpChg>
        <pc:picChg chg="mod">
          <ac:chgData name="Kyle Eipperle" userId="S::kyle.eipperle@operationworld.org::68089f80-fb19-4956-8e3e-044c3583140d" providerId="AD" clId="Web-{7ED02C89-EE56-9DDB-C700-DC41778C3FEF}" dt="2025-02-19T18:58:32.698" v="0" actId="1076"/>
          <ac:picMkLst>
            <pc:docMk/>
            <pc:sldMk cId="0" sldId="257"/>
            <ac:picMk id="2" creationId="{00000000-0000-0000-0000-000000000000}"/>
          </ac:picMkLst>
        </pc:picChg>
      </pc:sldChg>
      <pc:sldChg chg="addSp modSp">
        <pc:chgData name="Kyle Eipperle" userId="S::kyle.eipperle@operationworld.org::68089f80-fb19-4956-8e3e-044c3583140d" providerId="AD" clId="Web-{7ED02C89-EE56-9DDB-C700-DC41778C3FEF}" dt="2025-02-19T19:01:56.033" v="11" actId="1076"/>
        <pc:sldMkLst>
          <pc:docMk/>
          <pc:sldMk cId="0" sldId="259"/>
        </pc:sldMkLst>
        <pc:spChg chg="mod">
          <ac:chgData name="Kyle Eipperle" userId="S::kyle.eipperle@operationworld.org::68089f80-fb19-4956-8e3e-044c3583140d" providerId="AD" clId="Web-{7ED02C89-EE56-9DDB-C700-DC41778C3FEF}" dt="2025-02-19T19:01:10.313" v="9" actId="20577"/>
          <ac:spMkLst>
            <pc:docMk/>
            <pc:sldMk cId="0" sldId="259"/>
            <ac:spMk id="3" creationId="{00000000-0000-0000-0000-000000000000}"/>
          </ac:spMkLst>
        </pc:spChg>
        <pc:spChg chg="add mod">
          <ac:chgData name="Kyle Eipperle" userId="S::kyle.eipperle@operationworld.org::68089f80-fb19-4956-8e3e-044c3583140d" providerId="AD" clId="Web-{7ED02C89-EE56-9DDB-C700-DC41778C3FEF}" dt="2025-02-19T19:01:56.033" v="11" actId="1076"/>
          <ac:spMkLst>
            <pc:docMk/>
            <pc:sldMk cId="0" sldId="259"/>
            <ac:spMk id="4" creationId="{9CB5B617-AD4D-2FA8-F43F-A3B190891277}"/>
          </ac:spMkLst>
        </pc:spChg>
      </pc:sldChg>
    </pc:docChg>
  </pc:docChgLst>
  <pc:docChgLst>
    <pc:chgData name="Cathy Friesen" userId="S::cathy.friesen@operationworld.org::4b911d97-c06d-45ce-a5f8-d43e0fc64acb" providerId="AD" clId="Web-{FD982F91-5634-9B0A-EFB9-FD4F64ED5250}"/>
    <pc:docChg chg="modSld">
      <pc:chgData name="Cathy Friesen" userId="S::cathy.friesen@operationworld.org::4b911d97-c06d-45ce-a5f8-d43e0fc64acb" providerId="AD" clId="Web-{FD982F91-5634-9B0A-EFB9-FD4F64ED5250}" dt="2025-01-06T22:55:59.816" v="1" actId="20577"/>
      <pc:docMkLst>
        <pc:docMk/>
      </pc:docMkLst>
      <pc:sldChg chg="modSp">
        <pc:chgData name="Cathy Friesen" userId="S::cathy.friesen@operationworld.org::4b911d97-c06d-45ce-a5f8-d43e0fc64acb" providerId="AD" clId="Web-{FD982F91-5634-9B0A-EFB9-FD4F64ED5250}" dt="2025-01-06T22:55:59.816" v="1" actId="20577"/>
        <pc:sldMkLst>
          <pc:docMk/>
          <pc:sldMk cId="0" sldId="257"/>
        </pc:sldMkLst>
        <pc:spChg chg="mod">
          <ac:chgData name="Cathy Friesen" userId="S::cathy.friesen@operationworld.org::4b911d97-c06d-45ce-a5f8-d43e0fc64acb" providerId="AD" clId="Web-{FD982F91-5634-9B0A-EFB9-FD4F64ED5250}" dt="2025-01-06T22:55:59.816" v="1" actId="20577"/>
          <ac:spMkLst>
            <pc:docMk/>
            <pc:sldMk cId="0" sldId="257"/>
            <ac:spMk id="5" creationId="{00000000-0000-0000-0000-000000000000}"/>
          </ac:spMkLst>
        </pc:spChg>
      </pc:sldChg>
    </pc:docChg>
  </pc:docChgLst>
  <pc:docChgLst>
    <pc:chgData name="John Friesen" userId="S::john.friesen@operationworld.org::9d3a757e-09a8-42a2-b315-fa47145d8ae5" providerId="AD" clId="Web-{FB675F36-A186-DEF7-A635-63DC2F92423A}"/>
    <pc:docChg chg="modSld">
      <pc:chgData name="John Friesen" userId="S::john.friesen@operationworld.org::9d3a757e-09a8-42a2-b315-fa47145d8ae5" providerId="AD" clId="Web-{FB675F36-A186-DEF7-A635-63DC2F92423A}" dt="2025-02-19T21:50:58.257" v="15"/>
      <pc:docMkLst>
        <pc:docMk/>
      </pc:docMkLst>
      <pc:sldChg chg="modSp">
        <pc:chgData name="John Friesen" userId="S::john.friesen@operationworld.org::9d3a757e-09a8-42a2-b315-fa47145d8ae5" providerId="AD" clId="Web-{FB675F36-A186-DEF7-A635-63DC2F92423A}" dt="2025-02-19T21:50:07.492" v="2" actId="14100"/>
        <pc:sldMkLst>
          <pc:docMk/>
          <pc:sldMk cId="0" sldId="257"/>
        </pc:sldMkLst>
        <pc:spChg chg="mod">
          <ac:chgData name="John Friesen" userId="S::john.friesen@operationworld.org::9d3a757e-09a8-42a2-b315-fa47145d8ae5" providerId="AD" clId="Web-{FB675F36-A186-DEF7-A635-63DC2F92423A}" dt="2025-02-19T21:50:07.492" v="2" actId="14100"/>
          <ac:spMkLst>
            <pc:docMk/>
            <pc:sldMk cId="0" sldId="257"/>
            <ac:spMk id="5" creationId="{00000000-0000-0000-0000-000000000000}"/>
          </ac:spMkLst>
        </pc:spChg>
        <pc:grpChg chg="mod">
          <ac:chgData name="John Friesen" userId="S::john.friesen@operationworld.org::9d3a757e-09a8-42a2-b315-fa47145d8ae5" providerId="AD" clId="Web-{FB675F36-A186-DEF7-A635-63DC2F92423A}" dt="2025-02-19T21:50:01.711" v="1" actId="14100"/>
          <ac:grpSpMkLst>
            <pc:docMk/>
            <pc:sldMk cId="0" sldId="257"/>
            <ac:grpSpMk id="4" creationId="{00000000-0000-0000-0000-000000000000}"/>
          </ac:grpSpMkLst>
        </pc:grpChg>
      </pc:sldChg>
      <pc:sldChg chg="modSp">
        <pc:chgData name="John Friesen" userId="S::john.friesen@operationworld.org::9d3a757e-09a8-42a2-b315-fa47145d8ae5" providerId="AD" clId="Web-{FB675F36-A186-DEF7-A635-63DC2F92423A}" dt="2025-02-19T21:50:58.257" v="15"/>
        <pc:sldMkLst>
          <pc:docMk/>
          <pc:sldMk cId="0" sldId="258"/>
        </pc:sldMkLst>
        <pc:graphicFrameChg chg="mod modGraphic">
          <ac:chgData name="John Friesen" userId="S::john.friesen@operationworld.org::9d3a757e-09a8-42a2-b315-fa47145d8ae5" providerId="AD" clId="Web-{FB675F36-A186-DEF7-A635-63DC2F92423A}" dt="2025-02-19T21:50:58.257" v="15"/>
          <ac:graphicFrameMkLst>
            <pc:docMk/>
            <pc:sldMk cId="0" sldId="258"/>
            <ac:graphicFrameMk id="5" creationId="{00000000-0000-0000-0000-000000000000}"/>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412"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4933950"/>
          <a:chOff x="285750" y="285750"/>
          <a:chExt cx="6191250" cy="4933950"/>
        </a:xfrm>
      </p:grpSpPr>
      <p:pic>
        <p:nvPicPr>
          <p:cNvPr id="2" name="Country Flag" descr="The country flag"/>
          <p:cNvPicPr>
            <a:picLocks noChangeAspect="1"/>
          </p:cNvPicPr>
          <p:nvPr/>
        </p:nvPicPr>
        <p:blipFill>
          <a:blip r:embed="rId3"/>
          <a:stretch>
            <a:fillRect/>
          </a:stretch>
        </p:blipFill>
        <p:spPr>
          <a:xfrm>
            <a:off x="1062756" y="1924050"/>
            <a:ext cx="5715000" cy="3009900"/>
          </a:xfrm>
          <a:prstGeom prst="rect">
            <a:avLst/>
          </a:prstGeom>
          <a:noFill/>
        </p:spPr>
      </p:pic>
      <p:grpSp>
        <p:nvGrpSpPr>
          <p:cNvPr id="4" name="Group 3"/>
          <p:cNvGrpSpPr/>
          <p:nvPr/>
        </p:nvGrpSpPr>
        <p:grpSpPr>
          <a:xfrm>
            <a:off x="6968256" y="2244060"/>
            <a:ext cx="3911435" cy="2369880"/>
            <a:chOff x="6191250" y="2244060"/>
            <a:chExt cx="4373410" cy="2369880"/>
          </a:xfrm>
        </p:grpSpPr>
        <p:sp>
          <p:nvSpPr>
            <p:cNvPr id="5" name="TextBox 4"/>
            <p:cNvSpPr txBox="1"/>
            <p:nvPr/>
          </p:nvSpPr>
          <p:spPr>
            <a:xfrm>
              <a:off x="6191250" y="2244060"/>
              <a:ext cx="4373410" cy="2369880"/>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2800" u="none" strike="noStrike" cap="none" spc="0" dirty="0">
                  <a:solidFill>
                    <a:srgbClr val="223595"/>
                  </a:solidFill>
                  <a:latin typeface="Trebuchet MS"/>
                </a:rPr>
                <a:t>PRAYING FOR
</a:t>
              </a:r>
              <a:r>
                <a:rPr lang="en-US" sz="6000" u="none" strike="noStrike" cap="none" spc="0" dirty="0">
                  <a:solidFill>
                    <a:srgbClr val="223595"/>
                  </a:solidFill>
                  <a:latin typeface="Trebuchet MS"/>
                </a:rPr>
                <a:t>MARSHALL ISLANDS</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5368290"/>
            <a:chOff x="285750" y="285750"/>
            <a:chExt cx="6010275" cy="536829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1669269237"/>
                </p:ext>
              </p:extLst>
            </p:nvPr>
          </p:nvGraphicFramePr>
          <p:xfrm>
            <a:off x="381000" y="857250"/>
            <a:ext cx="5819776" cy="479679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Majuro</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b="0" i="0" u="none" strike="noStrike" cap="none" spc="0" noProof="0" dirty="0">
                            <a:solidFill>
                              <a:srgbClr val="FFFFFF"/>
                            </a:solidFill>
                            <a:latin typeface="Verdana"/>
                          </a:rPr>
                          <a:t>36,282</a:t>
                        </a:r>
                        <a:endParaRPr lang="en-US" dirty="0">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Marshallese; English</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4"/>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HDI Ranking: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131/193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8"/>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97.1 %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9"/>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44.5 %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People Groups: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3"/>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Least Reached People Groups: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4"/>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5"/>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1028700"/>
            <a:ext cx="10648950" cy="4887620"/>
          </a:xfrm>
          <a:prstGeom prst="rect">
            <a:avLst/>
          </a:prstGeom>
          <a:noFill/>
        </p:spPr>
        <p:txBody>
          <a:bodyPr vert="horz" lIns="91440" tIns="45720" rIns="91440" bIns="45720" rtlCol="0" anchor="t" anchorCtr="0">
            <a:spAutoFit/>
          </a:bodyPr>
          <a:lstStyle/>
          <a:p>
            <a:pPr fontAlgn="base">
              <a:lnSpc>
                <a:spcPct val="125000"/>
              </a:lnSpc>
            </a:pPr>
            <a:r>
              <a:rPr lang="en-US" sz="2800" u="none" strike="noStrike" cap="none" spc="0" dirty="0">
                <a:solidFill>
                  <a:srgbClr val="000000">
                    <a:alpha val="100000"/>
                  </a:srgbClr>
                </a:solidFill>
                <a:latin typeface="Trebuchet MS"/>
              </a:rPr>
              <a:t>The traumatic history of occupation, exploitation and war, as well as the impact of US nuclear bomb testing, have all had a devastating effect on the Marshallese. Traditional values of land, family, and community</a:t>
            </a:r>
            <a:r>
              <a:rPr lang="en-US" sz="2800" dirty="0">
                <a:solidFill>
                  <a:srgbClr val="000000">
                    <a:alpha val="100000"/>
                  </a:srgbClr>
                </a:solidFill>
                <a:latin typeface="Trebuchet MS"/>
              </a:rPr>
              <a:t> </a:t>
            </a:r>
            <a:r>
              <a:rPr lang="en-US" sz="2800" u="none" strike="noStrike" cap="none" spc="0" dirty="0">
                <a:solidFill>
                  <a:srgbClr val="000000">
                    <a:alpha val="100000"/>
                  </a:srgbClr>
                </a:solidFill>
                <a:latin typeface="Trebuchet MS"/>
              </a:rPr>
              <a:t>are being undermined. Many inhabitants suffer the effects of nuclear radiation, including genetic disorders and high rates of cancer. Pray for leaders who will govern wisely and bravely, for economic dependency to be broken, and for the positive aspects of Marshallese traditional culture to be restored and upheld.</a:t>
            </a:r>
          </a:p>
        </p:txBody>
      </p:sp>
      <p:sp>
        <p:nvSpPr>
          <p:cNvPr id="4" name="TextBox 3">
            <a:extLst>
              <a:ext uri="{FF2B5EF4-FFF2-40B4-BE49-F238E27FC236}">
                <a16:creationId xmlns:a16="http://schemas.microsoft.com/office/drawing/2014/main" id="{9CB5B617-AD4D-2FA8-F43F-A3B190891277}"/>
              </a:ext>
            </a:extLst>
          </p:cNvPr>
          <p:cNvSpPr txBox="1"/>
          <p:nvPr/>
        </p:nvSpPr>
        <p:spPr>
          <a:xfrm>
            <a:off x="782638" y="6223451"/>
            <a:ext cx="884175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dirty="0">
                <a:solidFill>
                  <a:srgbClr val="000000">
                    <a:alpha val="100000"/>
                  </a:srgbClr>
                </a:solidFill>
                <a:latin typeface="Trebuchet MS"/>
              </a:rPr>
              <a:t>Want to know more? Go to </a:t>
            </a:r>
            <a:r>
              <a:rPr lang="en-GB" sz="2400" i="1" dirty="0">
                <a:solidFill>
                  <a:srgbClr val="0C5373"/>
                </a:solidFill>
                <a:latin typeface="Trebuchet MS"/>
              </a:rPr>
              <a:t>www.operationworld.org </a:t>
            </a:r>
          </a:p>
        </p:txBody>
      </p:sp>
    </p:spTree>
  </p:cSld>
  <p:clrMapOvr>
    <a:masterClrMapping/>
  </p:clrMapOvr>
</p:sld>
</file>

<file path=ppt/theme/theme1.xml><?xml version="1.0" encoding="utf-8"?>
<a:theme xmlns:a="http://schemas.openxmlformats.org/drawingml/2006/main" name="Theme97">
  <a:themeElements>
    <a:clrScheme name="Theme9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97">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9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 xsi:nil="true"/>
    <PrayerPointComplete xmlns="6fe6c2fc-9a1c-4610-984d-8f6c1caa6b79">KE</PrayerPointComplete>
  </documentManagement>
</p:properties>
</file>

<file path=customXml/itemProps1.xml><?xml version="1.0" encoding="utf-8"?>
<ds:datastoreItem xmlns:ds="http://schemas.openxmlformats.org/officeDocument/2006/customXml" ds:itemID="{B93D986D-55FD-41F8-9657-235165C586E1}"/>
</file>

<file path=customXml/itemProps2.xml><?xml version="1.0" encoding="utf-8"?>
<ds:datastoreItem xmlns:ds="http://schemas.openxmlformats.org/officeDocument/2006/customXml" ds:itemID="{07F34FC5-52BF-46FF-9FD6-99916CC8886F}">
  <ds:schemaRefs>
    <ds:schemaRef ds:uri="http://schemas.microsoft.com/sharepoint/v3/contenttype/forms"/>
  </ds:schemaRefs>
</ds:datastoreItem>
</file>

<file path=customXml/itemProps3.xml><?xml version="1.0" encoding="utf-8"?>
<ds:datastoreItem xmlns:ds="http://schemas.openxmlformats.org/officeDocument/2006/customXml" ds:itemID="{2F0EBDDD-B5B9-4F55-B1D2-01256D6848E0}">
  <ds:schemaRefs>
    <ds:schemaRef ds:uri="http://schemas.microsoft.com/office/2006/metadata/properties"/>
    <ds:schemaRef ds:uri="http://schemas.microsoft.com/office/infopath/2007/PartnerControls"/>
    <ds:schemaRef ds:uri="74f51257-71be-4f2b-bc11-d6336f9e2f35"/>
    <ds:schemaRef ds:uri="6fe6c2fc-9a1c-4610-984d-8f6c1caa6b79"/>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4</Slides>
  <Notes>0</Notes>
  <HiddenSlides>0</HiddenSlide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Theme97</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Unknown Creator</cp:lastModifiedBy>
  <cp:revision>22</cp:revision>
  <dcterms:created xsi:type="dcterms:W3CDTF">2024-12-17T23:28:59Z</dcterms:created>
  <dcterms:modified xsi:type="dcterms:W3CDTF">2025-02-19T21:51:16Z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