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31945-D8A8-B0B3-A169-EB8A21B7E7E7}" v="8" dt="2025-02-19T19:04:04.549"/>
    <p1510:client id="{65681E07-68BC-DF99-8EE7-44114CA16BC5}" v="16" dt="2025-02-19T18:17:49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65681E07-68BC-DF99-8EE7-44114CA16BC5}"/>
    <pc:docChg chg="modSld">
      <pc:chgData name="John Friesen" userId="S::john.friesen@operationworld.org::9d3a757e-09a8-42a2-b315-fa47145d8ae5" providerId="AD" clId="Web-{65681E07-68BC-DF99-8EE7-44114CA16BC5}" dt="2025-02-19T18:17:35.649" v="13"/>
      <pc:docMkLst>
        <pc:docMk/>
      </pc:docMkLst>
      <pc:sldChg chg="modSp">
        <pc:chgData name="John Friesen" userId="S::john.friesen@operationworld.org::9d3a757e-09a8-42a2-b315-fa47145d8ae5" providerId="AD" clId="Web-{65681E07-68BC-DF99-8EE7-44114CA16BC5}" dt="2025-02-19T18:16:54.086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65681E07-68BC-DF99-8EE7-44114CA16BC5}" dt="2025-02-19T18:16:47.945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65681E07-68BC-DF99-8EE7-44114CA16BC5}" dt="2025-02-19T18:16:54.086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65681E07-68BC-DF99-8EE7-44114CA16BC5}" dt="2025-02-19T18:16:54.086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65681E07-68BC-DF99-8EE7-44114CA16BC5}" dt="2025-02-19T18:17:35.649" v="13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65681E07-68BC-DF99-8EE7-44114CA16BC5}" dt="2025-02-19T18:17:35.649" v="1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Kyle Eipperle" userId="S::kyle.eipperle@operationworld.org::68089f80-fb19-4956-8e3e-044c3583140d" providerId="AD" clId="Web-{3CE31945-D8A8-B0B3-A169-EB8A21B7E7E7}"/>
    <pc:docChg chg="modSld">
      <pc:chgData name="Kyle Eipperle" userId="S::kyle.eipperle@operationworld.org::68089f80-fb19-4956-8e3e-044c3583140d" providerId="AD" clId="Web-{3CE31945-D8A8-B0B3-A169-EB8A21B7E7E7}" dt="2025-02-19T19:04:04.549" v="6" actId="1076"/>
      <pc:docMkLst>
        <pc:docMk/>
      </pc:docMkLst>
      <pc:sldChg chg="modSp">
        <pc:chgData name="Kyle Eipperle" userId="S::kyle.eipperle@operationworld.org::68089f80-fb19-4956-8e3e-044c3583140d" providerId="AD" clId="Web-{3CE31945-D8A8-B0B3-A169-EB8A21B7E7E7}" dt="2025-02-19T19:04:04.549" v="6" actId="1076"/>
        <pc:sldMkLst>
          <pc:docMk/>
          <pc:sldMk cId="0" sldId="259"/>
        </pc:sldMkLst>
        <pc:spChg chg="mod">
          <ac:chgData name="Kyle Eipperle" userId="S::kyle.eipperle@operationworld.org::68089f80-fb19-4956-8e3e-044c3583140d" providerId="AD" clId="Web-{3CE31945-D8A8-B0B3-A169-EB8A21B7E7E7}" dt="2025-02-19T19:03:52.845" v="5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Kyle Eipperle" userId="S::kyle.eipperle@operationworld.org::68089f80-fb19-4956-8e3e-044c3583140d" providerId="AD" clId="Web-{3CE31945-D8A8-B0B3-A169-EB8A21B7E7E7}" dt="2025-02-19T19:04:04.549" v="6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Cathy Friesen" userId="S::cathy.friesen@operationworld.org::4b911d97-c06d-45ce-a5f8-d43e0fc64acb" providerId="AD" clId="Web-{6E940122-8513-2943-4362-2FC0910FD09E}"/>
    <pc:docChg chg="modSld">
      <pc:chgData name="Cathy Friesen" userId="S::cathy.friesen@operationworld.org::4b911d97-c06d-45ce-a5f8-d43e0fc64acb" providerId="AD" clId="Web-{6E940122-8513-2943-4362-2FC0910FD09E}" dt="2025-01-06T22:55:34.981" v="1" actId="20577"/>
      <pc:docMkLst>
        <pc:docMk/>
      </pc:docMkLst>
      <pc:sldChg chg="modSp">
        <pc:chgData name="Cathy Friesen" userId="S::cathy.friesen@operationworld.org::4b911d97-c06d-45ce-a5f8-d43e0fc64acb" providerId="AD" clId="Web-{6E940122-8513-2943-4362-2FC0910FD09E}" dt="2025-01-06T22:55:34.981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6E940122-8513-2943-4362-2FC0910FD09E}" dt="2025-01-06T22:55:34.981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8C918C9E-1A8D-1F90-C6A0-0360F2D463B2}"/>
    <pc:docChg chg="modSld">
      <pc:chgData name="John Friesen" userId="S::john.friesen@operationworld.org::9d3a757e-09a8-42a2-b315-fa47145d8ae5" providerId="AD" clId="Web-{8C918C9E-1A8D-1F90-C6A0-0360F2D463B2}" dt="2025-02-06T23:02:52.192" v="5" actId="1076"/>
      <pc:docMkLst>
        <pc:docMk/>
      </pc:docMkLst>
      <pc:sldChg chg="modSp">
        <pc:chgData name="John Friesen" userId="S::john.friesen@operationworld.org::9d3a757e-09a8-42a2-b315-fa47145d8ae5" providerId="AD" clId="Web-{8C918C9E-1A8D-1F90-C6A0-0360F2D463B2}" dt="2025-02-06T23:02:34.098" v="3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8C918C9E-1A8D-1F90-C6A0-0360F2D463B2}" dt="2025-02-06T23:02:34.098" v="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8C918C9E-1A8D-1F90-C6A0-0360F2D463B2}" dt="2025-02-06T23:02:52.192" v="5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8C918C9E-1A8D-1F90-C6A0-0360F2D463B2}" dt="2025-02-06T23:02:52.192" v="5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933950"/>
          <a:chOff x="285750" y="285750"/>
          <a:chExt cx="6191250" cy="49339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28" y="1912164"/>
            <a:ext cx="5715000" cy="30099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737728" y="1770509"/>
            <a:ext cx="4776485" cy="3352637"/>
            <a:chOff x="6191250" y="1722967"/>
            <a:chExt cx="4776485" cy="3352637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1722967"/>
              <a:ext cx="4776485" cy="335263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83B2DF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83B2DF"/>
                  </a:solidFill>
                  <a:latin typeface="Trebuchet MS"/>
                </a:rPr>
                <a:t>FEDERATED STATES OF MICRONESIA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589270"/>
            <a:chOff x="285750" y="285750"/>
            <a:chExt cx="6010275" cy="558927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615514985"/>
                </p:ext>
              </p:extLst>
            </p:nvPr>
          </p:nvGraphicFramePr>
          <p:xfrm>
            <a:off x="381000" y="857250"/>
            <a:ext cx="5819776" cy="501777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Palikir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113,683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19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134/193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96.7 %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24.3 %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25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Least Reached 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488762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Biblical Christianity faces challenges on three fronts. On one front are the traditional cultural elements such as the use of magic and of </a:t>
            </a:r>
            <a:r>
              <a:rPr lang="en-US" sz="2800" dirty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sakau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, the herbal drink used as a communal narcotic. Another front is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pull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of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Western consumerism encouraged by US aid and the temptation to migrate to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USA. Finally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,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Mormon missionaries are highly active in Micronesia. All three require a response of wisdom and faith. Pray for a revelation of the power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and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love of Jesus to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peoples of Micronesia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</a:t>
            </a:r>
            <a:endParaRPr lang="en-US" sz="2800" dirty="0">
              <a:latin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077993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B0D0DD48-455E-4FF1-B64C-627FE76DCEF7}"/>
</file>

<file path=customXml/itemProps2.xml><?xml version="1.0" encoding="utf-8"?>
<ds:datastoreItem xmlns:ds="http://schemas.openxmlformats.org/officeDocument/2006/customXml" ds:itemID="{8CBC6760-9736-48F0-A6EC-77CA179BE9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67EBC2-6974-4C27-B8F8-FD3E1E2610BA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Theme81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18</cp:revision>
  <dcterms:created xsi:type="dcterms:W3CDTF">2024-12-17T23:28:59Z</dcterms:created>
  <dcterms:modified xsi:type="dcterms:W3CDTF">2025-02-19T19:04:06Z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