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9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ACA6CE-A8E8-F97C-D545-D42FC386ADB7}" v="25" dt="2025-02-19T21:49:24.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607A4541-38BE-2A69-8701-BD9B7CC5FBD4}"/>
    <pc:docChg chg="modSld">
      <pc:chgData name="John Friesen" userId="S::john.friesen@operationworld.org::9d3a757e-09a8-42a2-b315-fa47145d8ae5" providerId="AD" clId="Web-{607A4541-38BE-2A69-8701-BD9B7CC5FBD4}" dt="2025-02-06T23:01:46.579" v="12" actId="1076"/>
      <pc:docMkLst>
        <pc:docMk/>
      </pc:docMkLst>
      <pc:sldChg chg="modSp">
        <pc:chgData name="John Friesen" userId="S::john.friesen@operationworld.org::9d3a757e-09a8-42a2-b315-fa47145d8ae5" providerId="AD" clId="Web-{607A4541-38BE-2A69-8701-BD9B7CC5FBD4}" dt="2025-02-06T23:01:22.438" v="8"/>
        <pc:sldMkLst>
          <pc:docMk/>
          <pc:sldMk cId="0" sldId="258"/>
        </pc:sldMkLst>
        <pc:graphicFrameChg chg="mod modGraphic">
          <ac:chgData name="John Friesen" userId="S::john.friesen@operationworld.org::9d3a757e-09a8-42a2-b315-fa47145d8ae5" providerId="AD" clId="Web-{607A4541-38BE-2A69-8701-BD9B7CC5FBD4}" dt="2025-02-06T23:01:22.438" v="8"/>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607A4541-38BE-2A69-8701-BD9B7CC5FBD4}" dt="2025-02-06T23:01:37.423" v="10" actId="1076"/>
        <pc:sldMkLst>
          <pc:docMk/>
          <pc:sldMk cId="0" sldId="259"/>
        </pc:sldMkLst>
        <pc:spChg chg="add mod">
          <ac:chgData name="John Friesen" userId="S::john.friesen@operationworld.org::9d3a757e-09a8-42a2-b315-fa47145d8ae5" providerId="AD" clId="Web-{607A4541-38BE-2A69-8701-BD9B7CC5FBD4}" dt="2025-02-06T23:01:37.423" v="10" actId="1076"/>
          <ac:spMkLst>
            <pc:docMk/>
            <pc:sldMk cId="0" sldId="259"/>
            <ac:spMk id="4" creationId="{9CB5B617-AD4D-2FA8-F43F-A3B190891277}"/>
          </ac:spMkLst>
        </pc:spChg>
      </pc:sldChg>
      <pc:sldChg chg="addSp modSp">
        <pc:chgData name="John Friesen" userId="S::john.friesen@operationworld.org::9d3a757e-09a8-42a2-b315-fa47145d8ae5" providerId="AD" clId="Web-{607A4541-38BE-2A69-8701-BD9B7CC5FBD4}" dt="2025-02-06T23:01:46.579" v="12" actId="1076"/>
        <pc:sldMkLst>
          <pc:docMk/>
          <pc:sldMk cId="0" sldId="260"/>
        </pc:sldMkLst>
        <pc:spChg chg="add mod">
          <ac:chgData name="John Friesen" userId="S::john.friesen@operationworld.org::9d3a757e-09a8-42a2-b315-fa47145d8ae5" providerId="AD" clId="Web-{607A4541-38BE-2A69-8701-BD9B7CC5FBD4}" dt="2025-02-06T23:01:46.579" v="12" actId="1076"/>
          <ac:spMkLst>
            <pc:docMk/>
            <pc:sldMk cId="0" sldId="260"/>
            <ac:spMk id="4" creationId="{5F2965B0-5DD3-4C26-7E8A-6B51FDDA5754}"/>
          </ac:spMkLst>
        </pc:spChg>
      </pc:sldChg>
    </pc:docChg>
  </pc:docChgLst>
  <pc:docChgLst>
    <pc:chgData name="John Friesen" userId="S::john.friesen@operationworld.org::9d3a757e-09a8-42a2-b315-fa47145d8ae5" providerId="AD" clId="Web-{9EACA6CE-A8E8-F97C-D545-D42FC386ADB7}"/>
    <pc:docChg chg="modSld">
      <pc:chgData name="John Friesen" userId="S::john.friesen@operationworld.org::9d3a757e-09a8-42a2-b315-fa47145d8ae5" providerId="AD" clId="Web-{9EACA6CE-A8E8-F97C-D545-D42FC386ADB7}" dt="2025-02-19T21:49:21.301" v="20"/>
      <pc:docMkLst>
        <pc:docMk/>
      </pc:docMkLst>
      <pc:sldChg chg="modSp">
        <pc:chgData name="John Friesen" userId="S::john.friesen@operationworld.org::9d3a757e-09a8-42a2-b315-fa47145d8ae5" providerId="AD" clId="Web-{9EACA6CE-A8E8-F97C-D545-D42FC386ADB7}" dt="2025-02-19T21:48:06.691" v="1" actId="1076"/>
        <pc:sldMkLst>
          <pc:docMk/>
          <pc:sldMk cId="0" sldId="257"/>
        </pc:sldMkLst>
        <pc:spChg chg="mod">
          <ac:chgData name="John Friesen" userId="S::john.friesen@operationworld.org::9d3a757e-09a8-42a2-b315-fa47145d8ae5" providerId="AD" clId="Web-{9EACA6CE-A8E8-F97C-D545-D42FC386ADB7}" dt="2025-02-19T21:48:06.691" v="1" actId="1076"/>
          <ac:spMkLst>
            <pc:docMk/>
            <pc:sldMk cId="0" sldId="257"/>
            <ac:spMk id="5" creationId="{00000000-0000-0000-0000-000000000000}"/>
          </ac:spMkLst>
        </pc:spChg>
      </pc:sldChg>
      <pc:sldChg chg="modSp">
        <pc:chgData name="John Friesen" userId="S::john.friesen@operationworld.org::9d3a757e-09a8-42a2-b315-fa47145d8ae5" providerId="AD" clId="Web-{9EACA6CE-A8E8-F97C-D545-D42FC386ADB7}" dt="2025-02-19T21:49:21.301" v="20"/>
        <pc:sldMkLst>
          <pc:docMk/>
          <pc:sldMk cId="0" sldId="258"/>
        </pc:sldMkLst>
        <pc:graphicFrameChg chg="mod modGraphic">
          <ac:chgData name="John Friesen" userId="S::john.friesen@operationworld.org::9d3a757e-09a8-42a2-b315-fa47145d8ae5" providerId="AD" clId="Web-{9EACA6CE-A8E8-F97C-D545-D42FC386ADB7}" dt="2025-02-19T21:49:21.301" v="20"/>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965E8DEB-AA2E-A745-56F9-531B53068822}"/>
    <pc:docChg chg="modSld">
      <pc:chgData name="Cathy Friesen" userId="S::cathy.friesen@operationworld.org::4b911d97-c06d-45ce-a5f8-d43e0fc64acb" providerId="AD" clId="Web-{965E8DEB-AA2E-A745-56F9-531B53068822}" dt="2025-01-06T22:54:46.839" v="1" actId="20577"/>
      <pc:docMkLst>
        <pc:docMk/>
      </pc:docMkLst>
      <pc:sldChg chg="modSp">
        <pc:chgData name="Cathy Friesen" userId="S::cathy.friesen@operationworld.org::4b911d97-c06d-45ce-a5f8-d43e0fc64acb" providerId="AD" clId="Web-{965E8DEB-AA2E-A745-56F9-531B53068822}" dt="2025-01-06T22:54:46.839" v="1" actId="20577"/>
        <pc:sldMkLst>
          <pc:docMk/>
          <pc:sldMk cId="0" sldId="257"/>
        </pc:sldMkLst>
        <pc:spChg chg="mod">
          <ac:chgData name="Cathy Friesen" userId="S::cathy.friesen@operationworld.org::4b911d97-c06d-45ce-a5f8-d43e0fc64acb" providerId="AD" clId="Web-{965E8DEB-AA2E-A745-56F9-531B53068822}" dt="2025-01-06T22:54:46.839" v="1" actId="20577"/>
          <ac:spMkLst>
            <pc:docMk/>
            <pc:sldMk cId="0" sldId="257"/>
            <ac:spMk id="5" creationId="{00000000-0000-0000-0000-000000000000}"/>
          </ac:spMkLst>
        </pc:spChg>
      </pc:sldChg>
    </pc:docChg>
  </pc:docChgLst>
  <pc:docChgLst>
    <pc:chgData name="Jason Mandryk" userId="69f238d9-e84d-44e5-aa58-b9aaca2cc301" providerId="ADAL" clId="{BE33C57D-B16B-4670-A7DB-F281D8858987}"/>
    <pc:docChg chg="modSld">
      <pc:chgData name="Jason Mandryk" userId="69f238d9-e84d-44e5-aa58-b9aaca2cc301" providerId="ADAL" clId="{BE33C57D-B16B-4670-A7DB-F281D8858987}" dt="2025-02-19T02:36:12.611" v="40" actId="1076"/>
      <pc:docMkLst>
        <pc:docMk/>
      </pc:docMkLst>
      <pc:sldChg chg="modSp mod">
        <pc:chgData name="Jason Mandryk" userId="69f238d9-e84d-44e5-aa58-b9aaca2cc301" providerId="ADAL" clId="{BE33C57D-B16B-4670-A7DB-F281D8858987}" dt="2025-02-19T02:36:12.611" v="40" actId="1076"/>
        <pc:sldMkLst>
          <pc:docMk/>
          <pc:sldMk cId="0" sldId="257"/>
        </pc:sldMkLst>
        <pc:spChg chg="mod">
          <ac:chgData name="Jason Mandryk" userId="69f238d9-e84d-44e5-aa58-b9aaca2cc301" providerId="ADAL" clId="{BE33C57D-B16B-4670-A7DB-F281D8858987}" dt="2025-02-19T02:36:08.891" v="39" actId="1076"/>
          <ac:spMkLst>
            <pc:docMk/>
            <pc:sldMk cId="0" sldId="257"/>
            <ac:spMk id="5" creationId="{00000000-0000-0000-0000-000000000000}"/>
          </ac:spMkLst>
        </pc:spChg>
        <pc:picChg chg="mod">
          <ac:chgData name="Jason Mandryk" userId="69f238d9-e84d-44e5-aa58-b9aaca2cc301" providerId="ADAL" clId="{BE33C57D-B16B-4670-A7DB-F281D8858987}" dt="2025-02-19T02:36:12.611" v="40" actId="1076"/>
          <ac:picMkLst>
            <pc:docMk/>
            <pc:sldMk cId="0" sldId="257"/>
            <ac:picMk id="2" creationId="{00000000-0000-0000-0000-000000000000}"/>
          </ac:picMkLst>
        </pc:picChg>
      </pc:sldChg>
      <pc:sldChg chg="modSp mod">
        <pc:chgData name="Jason Mandryk" userId="69f238d9-e84d-44e5-aa58-b9aaca2cc301" providerId="ADAL" clId="{BE33C57D-B16B-4670-A7DB-F281D8858987}" dt="2025-02-19T02:35:36.993" v="31" actId="1035"/>
        <pc:sldMkLst>
          <pc:docMk/>
          <pc:sldMk cId="0" sldId="261"/>
        </pc:sldMkLst>
        <pc:spChg chg="mod">
          <ac:chgData name="Jason Mandryk" userId="69f238d9-e84d-44e5-aa58-b9aaca2cc301" providerId="ADAL" clId="{BE33C57D-B16B-4670-A7DB-F281D8858987}" dt="2025-02-19T02:35:36.993" v="31" actId="1035"/>
          <ac:spMkLst>
            <pc:docMk/>
            <pc:sldMk cId="0" sldId="261"/>
            <ac:spMk id="2" creationId="{00000000-0000-0000-0000-000000000000}"/>
          </ac:spMkLst>
        </pc:spChg>
        <pc:spChg chg="mod">
          <ac:chgData name="Jason Mandryk" userId="69f238d9-e84d-44e5-aa58-b9aaca2cc301" providerId="ADAL" clId="{BE33C57D-B16B-4670-A7DB-F281D8858987}" dt="2025-02-19T02:35:31.658" v="25" actId="1035"/>
          <ac:spMkLst>
            <pc:docMk/>
            <pc:sldMk cId="0" sldId="26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2"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057775"/>
          <a:chOff x="285750" y="285750"/>
          <a:chExt cx="6191250" cy="5057775"/>
        </a:xfrm>
      </p:grpSpPr>
      <p:pic>
        <p:nvPicPr>
          <p:cNvPr id="2" name="Country Flag" descr="The country flag"/>
          <p:cNvPicPr>
            <a:picLocks noChangeAspect="1"/>
          </p:cNvPicPr>
          <p:nvPr/>
        </p:nvPicPr>
        <p:blipFill>
          <a:blip r:embed="rId3"/>
          <a:stretch>
            <a:fillRect/>
          </a:stretch>
        </p:blipFill>
        <p:spPr>
          <a:xfrm>
            <a:off x="803847" y="1795462"/>
            <a:ext cx="5715000" cy="3267075"/>
          </a:xfrm>
          <a:prstGeom prst="rect">
            <a:avLst/>
          </a:prstGeom>
          <a:noFill/>
        </p:spPr>
      </p:pic>
      <p:grpSp>
        <p:nvGrpSpPr>
          <p:cNvPr id="4" name="Group 3"/>
          <p:cNvGrpSpPr/>
          <p:nvPr/>
        </p:nvGrpSpPr>
        <p:grpSpPr>
          <a:xfrm>
            <a:off x="6736771" y="2459504"/>
            <a:ext cx="4195807" cy="1938992"/>
            <a:chOff x="6736771" y="2459504"/>
            <a:chExt cx="4195807" cy="1938992"/>
          </a:xfrm>
        </p:grpSpPr>
        <p:sp>
          <p:nvSpPr>
            <p:cNvPr id="5" name="TextBox 4"/>
            <p:cNvSpPr txBox="1"/>
            <p:nvPr/>
          </p:nvSpPr>
          <p:spPr>
            <a:xfrm>
              <a:off x="6736771" y="2459504"/>
              <a:ext cx="4195807" cy="1938992"/>
            </a:xfrm>
            <a:prstGeom prst="rect">
              <a:avLst/>
            </a:prstGeom>
            <a:noFill/>
          </p:spPr>
          <p:txBody>
            <a:bodyPr vert="horz" wrap="square" lIns="91440" tIns="45720" rIns="91440" bIns="45720" rtlCol="0" anchor="ctr" anchorCtr="1">
              <a:spAutoFit/>
            </a:bodyPr>
            <a:lstStyle/>
            <a:p>
              <a:pPr marL="0" marR="0" lvl="0" indent="0" rtl="0" fontAlgn="ctr">
                <a:lnSpc>
                  <a:spcPct val="100000"/>
                </a:lnSpc>
                <a:spcBef>
                  <a:spcPts val="0"/>
                </a:spcBef>
                <a:spcAft>
                  <a:spcPts val="0"/>
                </a:spcAft>
              </a:pPr>
              <a:r>
                <a:rPr lang="en-US" sz="4000" u="none" strike="noStrike" cap="none" spc="0" dirty="0">
                  <a:solidFill>
                    <a:srgbClr val="236946"/>
                  </a:solidFill>
                  <a:latin typeface="Trebuchet MS"/>
                </a:rPr>
                <a:t>PRAYING FOR
</a:t>
              </a:r>
              <a:r>
                <a:rPr lang="en-US" sz="8000" u="none" strike="noStrike" cap="none" spc="0" dirty="0">
                  <a:solidFill>
                    <a:srgbClr val="236946"/>
                  </a:solidFill>
                  <a:latin typeface="Trebuchet MS"/>
                </a:rPr>
                <a:t>MEXICO</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760807595"/>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Mexico City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131,946,900</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Spanish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70.2 yrs (160th/236)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86/193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31/50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Pray into and against the massive drug trade and gang violence that accompanies it. Drug trafficking is big business in Mexico - thanks to both the USA's insatiable habit (and to a lesser degree, Europe's) and Mexico's own growing troubles. This illicit trade fuels and enables other structures of sin - the cartels have expanded their activities to human trafficking, kidnapping, extortion, and even avocados and limes.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Catholic Church dominated the country for 300 years, and now is very diverse. Most Mexicans are culturally Catholic but only 10% regularly attend church. Christ-centred renewal grew within the Catholic Church, and the Alpha course draws Catholics to Christ. Many Mexicans blend the gods and goddesses of Amerindian spiritism into a folk version of Catholicism. Pray for the Holy Spirit to break the influence of these ancient gods and the spirit world. Pray for renewal to spread through the Mexican Catholic Church.
</a:t>
            </a:r>
          </a:p>
        </p:txBody>
      </p:sp>
      <p:sp>
        <p:nvSpPr>
          <p:cNvPr id="4" name="TextBox 3">
            <a:extLst>
              <a:ext uri="{FF2B5EF4-FFF2-40B4-BE49-F238E27FC236}">
                <a16:creationId xmlns:a16="http://schemas.microsoft.com/office/drawing/2014/main" id="{5F2965B0-5DD3-4C26-7E8A-6B51FDDA5754}"/>
              </a:ext>
            </a:extLst>
          </p:cNvPr>
          <p:cNvSpPr txBox="1"/>
          <p:nvPr/>
        </p:nvSpPr>
        <p:spPr>
          <a:xfrm>
            <a:off x="78263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286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dirty="0">
                <a:solidFill>
                  <a:srgbClr val="000000">
                    <a:alpha val="100000"/>
                  </a:srgbClr>
                </a:solidFill>
                <a:latin typeface="Trebuchet MS"/>
              </a:rPr>
              <a:t>FOR PRAYER</a:t>
            </a:r>
          </a:p>
        </p:txBody>
      </p:sp>
      <p:sp>
        <p:nvSpPr>
          <p:cNvPr id="3" name="TextBox 2"/>
          <p:cNvSpPr txBox="1"/>
          <p:nvPr/>
        </p:nvSpPr>
        <p:spPr>
          <a:xfrm>
            <a:off x="781050" y="723900"/>
            <a:ext cx="10648950" cy="5964838"/>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Evangelicals numbered 800,000 in 1960. They now number over 14  million, and the movement still grows! The Catholic Church oppressed ministry work in the past, but the government now gives freedom at local, state, and national levels. Both international denominations and indigenous movements grow well. Geographical distance and broken relationships divide many families, and many are first-generation believers who need help to grow in their commitment and faith. Pray for godly church leaders, and for more pastors willing to work among the poor in rural or slum areas. City jobs and bigger churches attract many new pastors.</a:t>
            </a:r>
          </a:p>
        </p:txBody>
      </p:sp>
    </p:spTree>
  </p:cSld>
  <p:clrMapOvr>
    <a:masterClrMapping/>
  </p:clrMapOvr>
</p:sld>
</file>

<file path=ppt/theme/theme1.xml><?xml version="1.0" encoding="utf-8"?>
<a:theme xmlns:a="http://schemas.openxmlformats.org/drawingml/2006/main" name="Theme16">
  <a:themeElements>
    <a:clrScheme name="Theme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0739F3-1E13-4794-973E-5B445C5375DC}">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F218B93D-A253-4CF6-B1B1-DF7632481F10}">
  <ds:schemaRefs>
    <ds:schemaRef ds:uri="http://schemas.microsoft.com/sharepoint/v3/contenttype/forms"/>
  </ds:schemaRefs>
</ds:datastoreItem>
</file>

<file path=customXml/itemProps3.xml><?xml version="1.0" encoding="utf-8"?>
<ds:datastoreItem xmlns:ds="http://schemas.openxmlformats.org/officeDocument/2006/customXml" ds:itemID="{A84C7206-3607-43C5-B7BB-4F67FE3BEF74}"/>
</file>

<file path=docProps/app.xml><?xml version="1.0" encoding="utf-8"?>
<Properties xmlns="http://schemas.openxmlformats.org/officeDocument/2006/extended-properties" xmlns:vt="http://schemas.openxmlformats.org/officeDocument/2006/docPropsVTypes">
  <TotalTime>0</TotalTime>
  <Words>367</Words>
  <Application>Microsoft Office PowerPoint</Application>
  <PresentationFormat>Custom</PresentationFormat>
  <Paragraphs>32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Theme16</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Jason Mandryk</cp:lastModifiedBy>
  <cp:revision>22</cp:revision>
  <dcterms:created xsi:type="dcterms:W3CDTF">2024-12-17T23:28:59Z</dcterms:created>
  <dcterms:modified xsi:type="dcterms:W3CDTF">2025-02-19T21:49:25Z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