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4278A-CA6E-2F39-D631-BE2B717AD42B}" v="8" dt="2025-02-19T21:45:08.025"/>
    <p1510:client id="{EEC77298-891E-3429-CCCD-94D3A36D6D16}" v="22" dt="2025-02-19T19:10:11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F066B0FA-4512-F36C-94BD-60CD0CA0C0F2}"/>
    <pc:docChg chg="modSld">
      <pc:chgData name="John Friesen" userId="S::john.friesen@operationworld.org::9d3a757e-09a8-42a2-b315-fa47145d8ae5" providerId="AD" clId="Web-{F066B0FA-4512-F36C-94BD-60CD0CA0C0F2}" dt="2025-02-06T23:00:10.065" v="13"/>
      <pc:docMkLst>
        <pc:docMk/>
      </pc:docMkLst>
      <pc:sldChg chg="modSp">
        <pc:chgData name="John Friesen" userId="S::john.friesen@operationworld.org::9d3a757e-09a8-42a2-b315-fa47145d8ae5" providerId="AD" clId="Web-{F066B0FA-4512-F36C-94BD-60CD0CA0C0F2}" dt="2025-02-06T23:00:10.065" v="13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F066B0FA-4512-F36C-94BD-60CD0CA0C0F2}" dt="2025-02-06T23:00:10.065" v="1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06D5653C-4D5A-3348-EC79-6249F8A06270}"/>
    <pc:docChg chg="modSld">
      <pc:chgData name="Cathy Friesen" userId="S::cathy.friesen@operationworld.org::4b911d97-c06d-45ce-a5f8-d43e0fc64acb" providerId="AD" clId="Web-{06D5653C-4D5A-3348-EC79-6249F8A06270}" dt="2025-01-06T22:54:24.375" v="1" actId="20577"/>
      <pc:docMkLst>
        <pc:docMk/>
      </pc:docMkLst>
      <pc:sldChg chg="modSp">
        <pc:chgData name="Cathy Friesen" userId="S::cathy.friesen@operationworld.org::4b911d97-c06d-45ce-a5f8-d43e0fc64acb" providerId="AD" clId="Web-{06D5653C-4D5A-3348-EC79-6249F8A06270}" dt="2025-01-06T22:54:24.375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06D5653C-4D5A-3348-EC79-6249F8A06270}" dt="2025-01-06T22:54:24.375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5054278A-CA6E-2F39-D631-BE2B717AD42B}"/>
    <pc:docChg chg="modSld">
      <pc:chgData name="John Friesen" userId="S::john.friesen@operationworld.org::9d3a757e-09a8-42a2-b315-fa47145d8ae5" providerId="AD" clId="Web-{5054278A-CA6E-2F39-D631-BE2B717AD42B}" dt="2025-02-19T21:45:08.025" v="7"/>
      <pc:docMkLst>
        <pc:docMk/>
      </pc:docMkLst>
      <pc:sldChg chg="modSp">
        <pc:chgData name="John Friesen" userId="S::john.friesen@operationworld.org::9d3a757e-09a8-42a2-b315-fa47145d8ae5" providerId="AD" clId="Web-{5054278A-CA6E-2F39-D631-BE2B717AD42B}" dt="2025-02-19T21:45:08.025" v="7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054278A-CA6E-2F39-D631-BE2B717AD42B}" dt="2025-02-19T21:45:08.025" v="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Kyle Eipperle" userId="S::kyle.eipperle@operationworld.org::68089f80-fb19-4956-8e3e-044c3583140d" providerId="AD" clId="Web-{EEC77298-891E-3429-CCCD-94D3A36D6D16}"/>
    <pc:docChg chg="modSld">
      <pc:chgData name="Kyle Eipperle" userId="S::kyle.eipperle@operationworld.org::68089f80-fb19-4956-8e3e-044c3583140d" providerId="AD" clId="Web-{EEC77298-891E-3429-CCCD-94D3A36D6D16}" dt="2025-02-19T19:10:11.397" v="16" actId="1076"/>
      <pc:docMkLst>
        <pc:docMk/>
      </pc:docMkLst>
      <pc:sldChg chg="modSp">
        <pc:chgData name="Kyle Eipperle" userId="S::kyle.eipperle@operationworld.org::68089f80-fb19-4956-8e3e-044c3583140d" providerId="AD" clId="Web-{EEC77298-891E-3429-CCCD-94D3A36D6D16}" dt="2025-02-19T19:06:35.701" v="8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EEC77298-891E-3429-CCCD-94D3A36D6D16}" dt="2025-02-19T19:06:35.701" v="8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EEC77298-891E-3429-CCCD-94D3A36D6D16}" dt="2025-02-19T19:06:28.763" v="6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Kyle Eipperle" userId="S::kyle.eipperle@operationworld.org::68089f80-fb19-4956-8e3e-044c3583140d" providerId="AD" clId="Web-{EEC77298-891E-3429-CCCD-94D3A36D6D16}" dt="2025-02-19T19:06:14.716" v="3"/>
        <pc:sldMkLst>
          <pc:docMk/>
          <pc:sldMk cId="0" sldId="258"/>
        </pc:sldMkLst>
        <pc:graphicFrameChg chg="mod modGraphic">
          <ac:chgData name="Kyle Eipperle" userId="S::kyle.eipperle@operationworld.org::68089f80-fb19-4956-8e3e-044c3583140d" providerId="AD" clId="Web-{EEC77298-891E-3429-CCCD-94D3A36D6D16}" dt="2025-02-19T19:06:14.716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Kyle Eipperle" userId="S::kyle.eipperle@operationworld.org::68089f80-fb19-4956-8e3e-044c3583140d" providerId="AD" clId="Web-{EEC77298-891E-3429-CCCD-94D3A36D6D16}" dt="2025-02-19T19:10:11.397" v="16" actId="1076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EEC77298-891E-3429-CCCD-94D3A36D6D16}" dt="2025-02-19T19:10:11.382" v="15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Kyle Eipperle" userId="S::kyle.eipperle@operationworld.org::68089f80-fb19-4956-8e3e-044c3583140d" providerId="AD" clId="Web-{EEC77298-891E-3429-CCCD-94D3A36D6D16}" dt="2025-02-19T19:10:11.397" v="16" actId="1076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EEC77298-891E-3429-CCCD-94D3A36D6D16}" dt="2025-02-19T19:10:00.615" v="14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77" y="1514475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236677" y="2705725"/>
            <a:ext cx="4823836" cy="1446550"/>
            <a:chOff x="6191250" y="2705725"/>
            <a:chExt cx="5715000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5715000" cy="144655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BB240E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BB240E"/>
                  </a:solidFill>
                  <a:latin typeface="Trebuchet MS"/>
                </a:rPr>
                <a:t>MAYOTTE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989320"/>
            <a:chOff x="285750" y="285750"/>
            <a:chExt cx="6010275" cy="59893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4048777237"/>
                </p:ext>
              </p:extLst>
            </p:nvPr>
          </p:nvGraphicFramePr>
          <p:xfrm>
            <a:off x="381000" y="857250"/>
            <a:ext cx="5819776" cy="54178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Mamoudzou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337,011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French, Shimaore,  Shibushi 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Muslim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97.9 %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10345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958045"/>
            <a:ext cx="10648950" cy="54262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indigenous people of Mayotte are 99.9% Muslim. Although there is religious freedom and direct, open-air evangelism is permitted (and practiced by the </a:t>
            </a:r>
            <a:r>
              <a:rPr lang="en-US" sz="2800" u="none" strike="noStrike" cap="none" spc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AoG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), response has been very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slow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and most converts have returned to Islam. Maore folk Islam is heavily shaped by magic and cults practicing spirit possession. Despite this, a spirit of complacency rests upon the people, exacerbated greatly by the increased economic assistance from France and the EU. Pray for a spiritual breakthrough. The name Mayotte means "place of death"; pray that it may become a place of spiritual life in Christ.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6D7C0A5F-0239-4FD8-A155-8C3CDDE73259}"/>
</file>

<file path=customXml/itemProps2.xml><?xml version="1.0" encoding="utf-8"?>
<ds:datastoreItem xmlns:ds="http://schemas.openxmlformats.org/officeDocument/2006/customXml" ds:itemID="{40B07822-39E8-48A3-96B3-49F341798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605A6-1FAC-4BE5-A98C-0429977C28DA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Theme74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26</cp:revision>
  <dcterms:created xsi:type="dcterms:W3CDTF">2024-12-17T23:28:59Z</dcterms:created>
  <dcterms:modified xsi:type="dcterms:W3CDTF">2025-02-19T21:45:30Z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