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1C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0640DA-2D40-889E-3698-12C2BD4CE69F}" v="1" dt="2025-02-21T06:11:55.070"/>
    <p1510:client id="{6B69168E-6DD3-254C-2029-34FDBA1B445E}" v="24" dt="2025-02-19T18:44:14.9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p:scale>
          <a:sx n="100" d="100"/>
          <a:sy n="100" d="100"/>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son Mandryk" userId="S::jason.mandryk@operationworld.org::69f238d9-e84d-44e5-aa58-b9aaca2cc301" providerId="AD" clId="Web-{280640DA-2D40-889E-3698-12C2BD4CE69F}"/>
    <pc:docChg chg="modSld">
      <pc:chgData name="Jason Mandryk" userId="S::jason.mandryk@operationworld.org::69f238d9-e84d-44e5-aa58-b9aaca2cc301" providerId="AD" clId="Web-{280640DA-2D40-889E-3698-12C2BD4CE69F}" dt="2025-02-21T06:11:55.070" v="0" actId="1076"/>
      <pc:docMkLst>
        <pc:docMk/>
      </pc:docMkLst>
      <pc:sldChg chg="modSp">
        <pc:chgData name="Jason Mandryk" userId="S::jason.mandryk@operationworld.org::69f238d9-e84d-44e5-aa58-b9aaca2cc301" providerId="AD" clId="Web-{280640DA-2D40-889E-3698-12C2BD4CE69F}" dt="2025-02-21T06:11:55.070" v="0" actId="1076"/>
        <pc:sldMkLst>
          <pc:docMk/>
          <pc:sldMk cId="0" sldId="257"/>
        </pc:sldMkLst>
        <pc:picChg chg="mod">
          <ac:chgData name="Jason Mandryk" userId="S::jason.mandryk@operationworld.org::69f238d9-e84d-44e5-aa58-b9aaca2cc301" providerId="AD" clId="Web-{280640DA-2D40-889E-3698-12C2BD4CE69F}" dt="2025-02-21T06:11:55.070" v="0" actId="1076"/>
          <ac:picMkLst>
            <pc:docMk/>
            <pc:sldMk cId="0" sldId="257"/>
            <ac:picMk id="2" creationId="{00000000-0000-0000-0000-000000000000}"/>
          </ac:picMkLst>
        </pc:picChg>
      </pc:sldChg>
    </pc:docChg>
  </pc:docChgLst>
  <pc:docChgLst>
    <pc:chgData name="John Friesen" userId="S::john.friesen@operationworld.org::9d3a757e-09a8-42a2-b315-fa47145d8ae5" providerId="AD" clId="Web-{465FE82F-EA38-A983-B3FE-12C4141B655D}"/>
    <pc:docChg chg="modSld">
      <pc:chgData name="John Friesen" userId="S::john.friesen@operationworld.org::9d3a757e-09a8-42a2-b315-fa47145d8ae5" providerId="AD" clId="Web-{465FE82F-EA38-A983-B3FE-12C4141B655D}" dt="2025-02-06T22:58:43.313" v="6" actId="1076"/>
      <pc:docMkLst>
        <pc:docMk/>
      </pc:docMkLst>
      <pc:sldChg chg="modSp">
        <pc:chgData name="John Friesen" userId="S::john.friesen@operationworld.org::9d3a757e-09a8-42a2-b315-fa47145d8ae5" providerId="AD" clId="Web-{465FE82F-EA38-A983-B3FE-12C4141B655D}" dt="2025-02-06T22:57:01.481" v="4"/>
        <pc:sldMkLst>
          <pc:docMk/>
          <pc:sldMk cId="0" sldId="258"/>
        </pc:sldMkLst>
        <pc:graphicFrameChg chg="modGraphic">
          <ac:chgData name="John Friesen" userId="S::john.friesen@operationworld.org::9d3a757e-09a8-42a2-b315-fa47145d8ae5" providerId="AD" clId="Web-{465FE82F-EA38-A983-B3FE-12C4141B655D}" dt="2025-02-06T22:57:01.481" v="4"/>
          <ac:graphicFrameMkLst>
            <pc:docMk/>
            <pc:sldMk cId="0" sldId="258"/>
            <ac:graphicFrameMk id="5" creationId="{00000000-0000-0000-0000-000000000000}"/>
          </ac:graphicFrameMkLst>
        </pc:graphicFrameChg>
      </pc:sldChg>
      <pc:sldChg chg="addSp modSp">
        <pc:chgData name="John Friesen" userId="S::john.friesen@operationworld.org::9d3a757e-09a8-42a2-b315-fa47145d8ae5" providerId="AD" clId="Web-{465FE82F-EA38-A983-B3FE-12C4141B655D}" dt="2025-02-06T22:58:43.313" v="6" actId="1076"/>
        <pc:sldMkLst>
          <pc:docMk/>
          <pc:sldMk cId="0" sldId="259"/>
        </pc:sldMkLst>
        <pc:spChg chg="add mod">
          <ac:chgData name="John Friesen" userId="S::john.friesen@operationworld.org::9d3a757e-09a8-42a2-b315-fa47145d8ae5" providerId="AD" clId="Web-{465FE82F-EA38-A983-B3FE-12C4141B655D}" dt="2025-02-06T22:58:43.313" v="6" actId="1076"/>
          <ac:spMkLst>
            <pc:docMk/>
            <pc:sldMk cId="0" sldId="259"/>
            <ac:spMk id="4" creationId="{9CB5B617-AD4D-2FA8-F43F-A3B190891277}"/>
          </ac:spMkLst>
        </pc:spChg>
      </pc:sldChg>
    </pc:docChg>
  </pc:docChgLst>
  <pc:docChgLst>
    <pc:chgData name="John Friesen" userId="S::john.friesen@operationworld.org::9d3a757e-09a8-42a2-b315-fa47145d8ae5" providerId="AD" clId="Web-{6B69168E-6DD3-254C-2029-34FDBA1B445E}"/>
    <pc:docChg chg="modSld">
      <pc:chgData name="John Friesen" userId="S::john.friesen@operationworld.org::9d3a757e-09a8-42a2-b315-fa47145d8ae5" providerId="AD" clId="Web-{6B69168E-6DD3-254C-2029-34FDBA1B445E}" dt="2025-02-19T18:44:14.992" v="21"/>
      <pc:docMkLst>
        <pc:docMk/>
      </pc:docMkLst>
      <pc:sldChg chg="modSp">
        <pc:chgData name="John Friesen" userId="S::john.friesen@operationworld.org::9d3a757e-09a8-42a2-b315-fa47145d8ae5" providerId="AD" clId="Web-{6B69168E-6DD3-254C-2029-34FDBA1B445E}" dt="2025-02-19T18:31:47.776" v="2" actId="1076"/>
        <pc:sldMkLst>
          <pc:docMk/>
          <pc:sldMk cId="0" sldId="257"/>
        </pc:sldMkLst>
        <pc:spChg chg="mod">
          <ac:chgData name="John Friesen" userId="S::john.friesen@operationworld.org::9d3a757e-09a8-42a2-b315-fa47145d8ae5" providerId="AD" clId="Web-{6B69168E-6DD3-254C-2029-34FDBA1B445E}" dt="2025-02-19T18:31:43.619" v="0" actId="14100"/>
          <ac:spMkLst>
            <pc:docMk/>
            <pc:sldMk cId="0" sldId="257"/>
            <ac:spMk id="5" creationId="{00000000-0000-0000-0000-000000000000}"/>
          </ac:spMkLst>
        </pc:spChg>
        <pc:grpChg chg="mod">
          <ac:chgData name="John Friesen" userId="S::john.friesen@operationworld.org::9d3a757e-09a8-42a2-b315-fa47145d8ae5" providerId="AD" clId="Web-{6B69168E-6DD3-254C-2029-34FDBA1B445E}" dt="2025-02-19T18:31:47.776" v="2" actId="1076"/>
          <ac:grpSpMkLst>
            <pc:docMk/>
            <pc:sldMk cId="0" sldId="257"/>
            <ac:grpSpMk id="4" creationId="{00000000-0000-0000-0000-000000000000}"/>
          </ac:grpSpMkLst>
        </pc:grpChg>
        <pc:picChg chg="mod">
          <ac:chgData name="John Friesen" userId="S::john.friesen@operationworld.org::9d3a757e-09a8-42a2-b315-fa47145d8ae5" providerId="AD" clId="Web-{6B69168E-6DD3-254C-2029-34FDBA1B445E}" dt="2025-02-19T18:31:47.760" v="1" actId="1076"/>
          <ac:picMkLst>
            <pc:docMk/>
            <pc:sldMk cId="0" sldId="257"/>
            <ac:picMk id="2" creationId="{00000000-0000-0000-0000-000000000000}"/>
          </ac:picMkLst>
        </pc:picChg>
      </pc:sldChg>
      <pc:sldChg chg="modSp">
        <pc:chgData name="John Friesen" userId="S::john.friesen@operationworld.org::9d3a757e-09a8-42a2-b315-fa47145d8ae5" providerId="AD" clId="Web-{6B69168E-6DD3-254C-2029-34FDBA1B445E}" dt="2025-02-19T18:44:14.992" v="21"/>
        <pc:sldMkLst>
          <pc:docMk/>
          <pc:sldMk cId="0" sldId="258"/>
        </pc:sldMkLst>
        <pc:graphicFrameChg chg="mod modGraphic">
          <ac:chgData name="John Friesen" userId="S::john.friesen@operationworld.org::9d3a757e-09a8-42a2-b315-fa47145d8ae5" providerId="AD" clId="Web-{6B69168E-6DD3-254C-2029-34FDBA1B445E}" dt="2025-02-19T18:44:14.992" v="21"/>
          <ac:graphicFrameMkLst>
            <pc:docMk/>
            <pc:sldMk cId="0" sldId="258"/>
            <ac:graphicFrameMk id="5" creationId="{00000000-0000-0000-0000-000000000000}"/>
          </ac:graphicFrameMkLst>
        </pc:graphicFrameChg>
      </pc:sldChg>
    </pc:docChg>
  </pc:docChgLst>
  <pc:docChgLst>
    <pc:chgData name="Cathy Friesen" userId="S::cathy.friesen@operationworld.org::4b911d97-c06d-45ce-a5f8-d43e0fc64acb" providerId="AD" clId="Web-{2C0958F6-57E5-F22B-645F-A9CF0D8FDE63}"/>
    <pc:docChg chg="modSld">
      <pc:chgData name="Cathy Friesen" userId="S::cathy.friesen@operationworld.org::4b911d97-c06d-45ce-a5f8-d43e0fc64acb" providerId="AD" clId="Web-{2C0958F6-57E5-F22B-645F-A9CF0D8FDE63}" dt="2025-01-06T22:53:50.252" v="1" actId="20577"/>
      <pc:docMkLst>
        <pc:docMk/>
      </pc:docMkLst>
      <pc:sldChg chg="modSp">
        <pc:chgData name="Cathy Friesen" userId="S::cathy.friesen@operationworld.org::4b911d97-c06d-45ce-a5f8-d43e0fc64acb" providerId="AD" clId="Web-{2C0958F6-57E5-F22B-645F-A9CF0D8FDE63}" dt="2025-01-06T22:53:50.252" v="1" actId="20577"/>
        <pc:sldMkLst>
          <pc:docMk/>
          <pc:sldMk cId="0" sldId="257"/>
        </pc:sldMkLst>
        <pc:spChg chg="mod">
          <ac:chgData name="Cathy Friesen" userId="S::cathy.friesen@operationworld.org::4b911d97-c06d-45ce-a5f8-d43e0fc64acb" providerId="AD" clId="Web-{2C0958F6-57E5-F22B-645F-A9CF0D8FDE63}" dt="2025-01-06T22:53:50.252" v="1" actId="20577"/>
          <ac:spMkLst>
            <pc:docMk/>
            <pc:sldMk cId="0" sldId="257"/>
            <ac:spMk id="5"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412"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5324475"/>
          <a:chOff x="285750" y="285750"/>
          <a:chExt cx="6191250" cy="5324475"/>
        </a:xfrm>
      </p:grpSpPr>
      <p:pic>
        <p:nvPicPr>
          <p:cNvPr id="2" name="Country Flag" descr="The country flag"/>
          <p:cNvPicPr>
            <a:picLocks noChangeAspect="1"/>
          </p:cNvPicPr>
          <p:nvPr/>
        </p:nvPicPr>
        <p:blipFill>
          <a:blip r:embed="rId3"/>
          <a:stretch>
            <a:fillRect/>
          </a:stretch>
        </p:blipFill>
        <p:spPr>
          <a:xfrm>
            <a:off x="998751" y="1439523"/>
            <a:ext cx="5715000" cy="3810000"/>
          </a:xfrm>
          <a:prstGeom prst="rect">
            <a:avLst/>
          </a:prstGeom>
          <a:noFill/>
        </p:spPr>
      </p:pic>
      <p:grpSp>
        <p:nvGrpSpPr>
          <p:cNvPr id="4" name="Group 3"/>
          <p:cNvGrpSpPr/>
          <p:nvPr/>
        </p:nvGrpSpPr>
        <p:grpSpPr>
          <a:xfrm>
            <a:off x="7173538" y="2621189"/>
            <a:ext cx="4046167" cy="1446550"/>
            <a:chOff x="6191250" y="2705725"/>
            <a:chExt cx="4046167" cy="1446550"/>
          </a:xfrm>
        </p:grpSpPr>
        <p:sp>
          <p:nvSpPr>
            <p:cNvPr id="5" name="TextBox 4"/>
            <p:cNvSpPr txBox="1"/>
            <p:nvPr/>
          </p:nvSpPr>
          <p:spPr>
            <a:xfrm>
              <a:off x="6191250" y="2705725"/>
              <a:ext cx="4046167" cy="1446550"/>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2800" u="none" strike="noStrike" cap="none" spc="0" dirty="0">
                  <a:solidFill>
                    <a:srgbClr val="231C6F"/>
                  </a:solidFill>
                  <a:latin typeface="Trebuchet MS"/>
                </a:rPr>
                <a:t>PRAYING FOR
</a:t>
              </a:r>
              <a:r>
                <a:rPr lang="en-US" sz="6000" u="none" strike="noStrike" cap="none" spc="0" dirty="0">
                  <a:solidFill>
                    <a:srgbClr val="231C6F"/>
                  </a:solidFill>
                  <a:latin typeface="Trebuchet MS"/>
                </a:rPr>
                <a:t>MAURITIUS</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5589270"/>
            <a:chOff x="285750" y="285750"/>
            <a:chExt cx="6010275" cy="558927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2666961784"/>
                </p:ext>
              </p:extLst>
            </p:nvPr>
          </p:nvGraphicFramePr>
          <p:xfrm>
            <a:off x="381000" y="857250"/>
            <a:ext cx="5819776" cy="501777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Port Louis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b="0" i="0" u="none" strike="noStrike" cap="none" spc="0" noProof="0" dirty="0">
                            <a:solidFill>
                              <a:srgbClr val="FFFFFF"/>
                            </a:solidFill>
                            <a:latin typeface="Verdana"/>
                          </a:rPr>
                          <a:t>1,268,280</a:t>
                        </a:r>
                        <a:endParaRPr lang="en-US" sz="2400" u="none" strike="noStrike" cap="none" spc="0" dirty="0">
                          <a:solidFill>
                            <a:srgbClr val="FFFFFF"/>
                          </a:solidFill>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 Under 15 Yrs: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17.3 %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4"/>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English</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Languages: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6"/>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Life Expectancy: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73.6 yrs (116th/236)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8"/>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32.7 %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10.1 %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Largest Religion: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Hinduism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28 %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6"/>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1028700"/>
            <a:ext cx="10648950" cy="5448300"/>
          </a:xfrm>
          <a:prstGeom prst="rect">
            <a:avLst/>
          </a:prstGeom>
          <a:noFill/>
        </p:spPr>
        <p:txBody>
          <a:bodyPr vert="horz" lIns="91440" tIns="45720" rIns="91440" bIns="45720" rtlCol="0" anchorCtr="0">
            <a:spAutoFit/>
          </a:bodyPr>
          <a:lstStyle/>
          <a:p>
            <a:pPr marL="0" marR="0" lvl="0" indent="0" algn="l" rtl="0" fontAlgn="base">
              <a:lnSpc>
                <a:spcPct val="125000"/>
              </a:lnSpc>
              <a:spcBef>
                <a:spcPts val="0"/>
              </a:spcBef>
              <a:spcAft>
                <a:spcPts val="0"/>
              </a:spcAft>
            </a:pPr>
            <a:r>
              <a:rPr lang="en-US" sz="2800" u="none" strike="noStrike" cap="none" spc="0">
                <a:solidFill>
                  <a:srgbClr val="000000">
                    <a:alpha val="100000"/>
                  </a:srgbClr>
                </a:solidFill>
                <a:latin typeface="Trebuchet MS"/>
              </a:rPr>
              <a:t>This complex multi-ethnic and multi-religious society makes evangelism a challenge; pray for great wisdom and discernment among Christians. The Hinduization of government and culture, as well as strong ancestral and ethnic ties, make it difficult for Indians to become believers. However, large numbers of Hindus are coming to Jesus through the bold witness of evangelical/Pentecostal churches. Pray for continued church growth - may the body of Christ in Mauritius reflect the beautifully multi-cultural nature of God's Kingdom!
</a:t>
            </a:r>
          </a:p>
        </p:txBody>
      </p:sp>
      <p:sp>
        <p:nvSpPr>
          <p:cNvPr id="4" name="TextBox 3">
            <a:extLst>
              <a:ext uri="{FF2B5EF4-FFF2-40B4-BE49-F238E27FC236}">
                <a16:creationId xmlns:a16="http://schemas.microsoft.com/office/drawing/2014/main" id="{9CB5B617-AD4D-2FA8-F43F-A3B190891277}"/>
              </a:ext>
            </a:extLst>
          </p:cNvPr>
          <p:cNvSpPr txBox="1"/>
          <p:nvPr/>
        </p:nvSpPr>
        <p:spPr>
          <a:xfrm>
            <a:off x="757558" y="6247143"/>
            <a:ext cx="884175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dirty="0">
                <a:solidFill>
                  <a:srgbClr val="000000">
                    <a:alpha val="100000"/>
                  </a:srgbClr>
                </a:solidFill>
                <a:latin typeface="Trebuchet MS"/>
              </a:rPr>
              <a:t>Want to know more? Go to </a:t>
            </a:r>
            <a:r>
              <a:rPr lang="en-GB" sz="2400" i="1" dirty="0">
                <a:solidFill>
                  <a:srgbClr val="0C5373"/>
                </a:solidFill>
                <a:latin typeface="Trebuchet MS"/>
              </a:rPr>
              <a:t>www.operationworld.org </a:t>
            </a:r>
          </a:p>
        </p:txBody>
      </p:sp>
    </p:spTree>
  </p:cSld>
  <p:clrMapOvr>
    <a:masterClrMapping/>
  </p:clrMapOvr>
</p:sld>
</file>

<file path=ppt/theme/theme1.xml><?xml version="1.0" encoding="utf-8"?>
<a:theme xmlns:a="http://schemas.openxmlformats.org/drawingml/2006/main" name="Theme17">
  <a:themeElements>
    <a:clrScheme name="Theme1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17">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1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 xsi:nil="true"/>
    <PrayerPointComplete xmlns="6fe6c2fc-9a1c-4610-984d-8f6c1caa6b79">JF</PrayerPointComplete>
  </documentManagement>
</p:properties>
</file>

<file path=customXml/itemProps1.xml><?xml version="1.0" encoding="utf-8"?>
<ds:datastoreItem xmlns:ds="http://schemas.openxmlformats.org/officeDocument/2006/customXml" ds:itemID="{A0BE6909-FF5B-46B8-AEBC-1940FDFA3DA5}"/>
</file>

<file path=customXml/itemProps2.xml><?xml version="1.0" encoding="utf-8"?>
<ds:datastoreItem xmlns:ds="http://schemas.openxmlformats.org/officeDocument/2006/customXml" ds:itemID="{65EFD227-5DFB-4357-9B2E-97466F901189}">
  <ds:schemaRefs>
    <ds:schemaRef ds:uri="http://schemas.microsoft.com/sharepoint/v3/contenttype/forms"/>
  </ds:schemaRefs>
</ds:datastoreItem>
</file>

<file path=customXml/itemProps3.xml><?xml version="1.0" encoding="utf-8"?>
<ds:datastoreItem xmlns:ds="http://schemas.openxmlformats.org/officeDocument/2006/customXml" ds:itemID="{ED39D199-3DEE-497B-825E-8FA5F5DB1A38}">
  <ds:schemaRefs>
    <ds:schemaRef ds:uri="http://schemas.microsoft.com/office/2006/metadata/properties"/>
    <ds:schemaRef ds:uri="http://schemas.microsoft.com/office/infopath/2007/PartnerControls"/>
    <ds:schemaRef ds:uri="74f51257-71be-4f2b-bc11-d6336f9e2f35"/>
    <ds:schemaRef ds:uri="6fe6c2fc-9a1c-4610-984d-8f6c1caa6b79"/>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4</Slides>
  <Notes>0</Notes>
  <HiddenSlides>0</HiddenSlide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Theme17</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Unknown Creator</cp:lastModifiedBy>
  <cp:revision>22</cp:revision>
  <dcterms:created xsi:type="dcterms:W3CDTF">2024-12-17T23:28:59Z</dcterms:created>
  <dcterms:modified xsi:type="dcterms:W3CDTF">2025-02-21T06:11:55Z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