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07158-487D-AFAA-2E06-663DE7945996}" v="15" dt="2025-02-19T19:13:59.702"/>
    <p1510:client id="{7D9B4D6B-40DC-83ED-A1AD-A5483D490C20}" v="28" dt="2025-02-19T21:44:09.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EABC982A-FD0A-466B-E4B1-1D102B6139D4}"/>
    <pc:docChg chg="modSld">
      <pc:chgData name="Cathy Friesen" userId="S::cathy.friesen@operationworld.org::4b911d97-c06d-45ce-a5f8-d43e0fc64acb" providerId="AD" clId="Web-{EABC982A-FD0A-466B-E4B1-1D102B6139D4}" dt="2025-01-06T22:53:06.080" v="1" actId="20577"/>
      <pc:docMkLst>
        <pc:docMk/>
      </pc:docMkLst>
      <pc:sldChg chg="modSp">
        <pc:chgData name="Cathy Friesen" userId="S::cathy.friesen@operationworld.org::4b911d97-c06d-45ce-a5f8-d43e0fc64acb" providerId="AD" clId="Web-{EABC982A-FD0A-466B-E4B1-1D102B6139D4}" dt="2025-01-06T22:53:06.080" v="1" actId="20577"/>
        <pc:sldMkLst>
          <pc:docMk/>
          <pc:sldMk cId="0" sldId="257"/>
        </pc:sldMkLst>
        <pc:spChg chg="mod">
          <ac:chgData name="Cathy Friesen" userId="S::cathy.friesen@operationworld.org::4b911d97-c06d-45ce-a5f8-d43e0fc64acb" providerId="AD" clId="Web-{EABC982A-FD0A-466B-E4B1-1D102B6139D4}" dt="2025-01-06T22:53:06.08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7D9B4D6B-40DC-83ED-A1AD-A5483D490C20}"/>
    <pc:docChg chg="modSld">
      <pc:chgData name="John Friesen" userId="S::john.friesen@operationworld.org::9d3a757e-09a8-42a2-b315-fa47145d8ae5" providerId="AD" clId="Web-{7D9B4D6B-40DC-83ED-A1AD-A5483D490C20}" dt="2025-02-19T21:44:05.996" v="24"/>
      <pc:docMkLst>
        <pc:docMk/>
      </pc:docMkLst>
      <pc:sldChg chg="modSp">
        <pc:chgData name="John Friesen" userId="S::john.friesen@operationworld.org::9d3a757e-09a8-42a2-b315-fa47145d8ae5" providerId="AD" clId="Web-{7D9B4D6B-40DC-83ED-A1AD-A5483D490C20}" dt="2025-02-19T21:43:07.558" v="2" actId="1076"/>
        <pc:sldMkLst>
          <pc:docMk/>
          <pc:sldMk cId="0" sldId="257"/>
        </pc:sldMkLst>
        <pc:spChg chg="mod">
          <ac:chgData name="John Friesen" userId="S::john.friesen@operationworld.org::9d3a757e-09a8-42a2-b315-fa47145d8ae5" providerId="AD" clId="Web-{7D9B4D6B-40DC-83ED-A1AD-A5483D490C20}" dt="2025-02-19T21:42:59.840" v="0" actId="14100"/>
          <ac:spMkLst>
            <pc:docMk/>
            <pc:sldMk cId="0" sldId="257"/>
            <ac:spMk id="5" creationId="{00000000-0000-0000-0000-000000000000}"/>
          </ac:spMkLst>
        </pc:spChg>
        <pc:grpChg chg="mod">
          <ac:chgData name="John Friesen" userId="S::john.friesen@operationworld.org::9d3a757e-09a8-42a2-b315-fa47145d8ae5" providerId="AD" clId="Web-{7D9B4D6B-40DC-83ED-A1AD-A5483D490C20}" dt="2025-02-19T21:43:07.558" v="2" actId="1076"/>
          <ac:grpSpMkLst>
            <pc:docMk/>
            <pc:sldMk cId="0" sldId="257"/>
            <ac:grpSpMk id="4" creationId="{00000000-0000-0000-0000-000000000000}"/>
          </ac:grpSpMkLst>
        </pc:grpChg>
        <pc:picChg chg="mod">
          <ac:chgData name="John Friesen" userId="S::john.friesen@operationworld.org::9d3a757e-09a8-42a2-b315-fa47145d8ae5" providerId="AD" clId="Web-{7D9B4D6B-40DC-83ED-A1AD-A5483D490C20}" dt="2025-02-19T21:43:07.558" v="1" actId="1076"/>
          <ac:picMkLst>
            <pc:docMk/>
            <pc:sldMk cId="0" sldId="257"/>
            <ac:picMk id="2" creationId="{00000000-0000-0000-0000-000000000000}"/>
          </ac:picMkLst>
        </pc:picChg>
      </pc:sldChg>
      <pc:sldChg chg="modSp">
        <pc:chgData name="John Friesen" userId="S::john.friesen@operationworld.org::9d3a757e-09a8-42a2-b315-fa47145d8ae5" providerId="AD" clId="Web-{7D9B4D6B-40DC-83ED-A1AD-A5483D490C20}" dt="2025-02-19T21:44:05.996" v="24"/>
        <pc:sldMkLst>
          <pc:docMk/>
          <pc:sldMk cId="0" sldId="258"/>
        </pc:sldMkLst>
        <pc:graphicFrameChg chg="mod modGraphic">
          <ac:chgData name="John Friesen" userId="S::john.friesen@operationworld.org::9d3a757e-09a8-42a2-b315-fa47145d8ae5" providerId="AD" clId="Web-{7D9B4D6B-40DC-83ED-A1AD-A5483D490C20}" dt="2025-02-19T21:44:05.996" v="2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CFE26A36-CA76-3779-A9F2-C895E6DF666B}"/>
    <pc:docChg chg="modSld">
      <pc:chgData name="John Friesen" userId="S::john.friesen@operationworld.org::9d3a757e-09a8-42a2-b315-fa47145d8ae5" providerId="AD" clId="Web-{CFE26A36-CA76-3779-A9F2-C895E6DF666B}" dt="2025-02-06T22:55:13.577" v="7"/>
      <pc:docMkLst>
        <pc:docMk/>
      </pc:docMkLst>
      <pc:sldChg chg="modSp">
        <pc:chgData name="John Friesen" userId="S::john.friesen@operationworld.org::9d3a757e-09a8-42a2-b315-fa47145d8ae5" providerId="AD" clId="Web-{CFE26A36-CA76-3779-A9F2-C895E6DF666B}" dt="2025-02-06T22:55:13.577" v="7"/>
        <pc:sldMkLst>
          <pc:docMk/>
          <pc:sldMk cId="0" sldId="258"/>
        </pc:sldMkLst>
        <pc:graphicFrameChg chg="mod modGraphic">
          <ac:chgData name="John Friesen" userId="S::john.friesen@operationworld.org::9d3a757e-09a8-42a2-b315-fa47145d8ae5" providerId="AD" clId="Web-{CFE26A36-CA76-3779-A9F2-C895E6DF666B}" dt="2025-02-06T22:55:13.577" v="7"/>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46B07158-487D-AFAA-2E06-663DE7945996}"/>
    <pc:docChg chg="modSld">
      <pc:chgData name="Kyle Eipperle" userId="S::kyle.eipperle@operationworld.org::68089f80-fb19-4956-8e3e-044c3583140d" providerId="AD" clId="Web-{46B07158-487D-AFAA-2E06-663DE7945996}" dt="2025-02-19T19:13:59.702" v="12" actId="1076"/>
      <pc:docMkLst>
        <pc:docMk/>
      </pc:docMkLst>
      <pc:sldChg chg="modSp">
        <pc:chgData name="Kyle Eipperle" userId="S::kyle.eipperle@operationworld.org::68089f80-fb19-4956-8e3e-044c3583140d" providerId="AD" clId="Web-{46B07158-487D-AFAA-2E06-663DE7945996}" dt="2025-02-19T19:12:03.323" v="4" actId="14100"/>
        <pc:sldMkLst>
          <pc:docMk/>
          <pc:sldMk cId="0" sldId="257"/>
        </pc:sldMkLst>
        <pc:grpChg chg="mod">
          <ac:chgData name="Kyle Eipperle" userId="S::kyle.eipperle@operationworld.org::68089f80-fb19-4956-8e3e-044c3583140d" providerId="AD" clId="Web-{46B07158-487D-AFAA-2E06-663DE7945996}" dt="2025-02-19T19:12:03.323" v="4" actId="14100"/>
          <ac:grpSpMkLst>
            <pc:docMk/>
            <pc:sldMk cId="0" sldId="257"/>
            <ac:grpSpMk id="4" creationId="{00000000-0000-0000-0000-000000000000}"/>
          </ac:grpSpMkLst>
        </pc:grpChg>
        <pc:picChg chg="mod">
          <ac:chgData name="Kyle Eipperle" userId="S::kyle.eipperle@operationworld.org::68089f80-fb19-4956-8e3e-044c3583140d" providerId="AD" clId="Web-{46B07158-487D-AFAA-2E06-663DE7945996}" dt="2025-02-19T19:11:58.260" v="2" actId="1076"/>
          <ac:picMkLst>
            <pc:docMk/>
            <pc:sldMk cId="0" sldId="257"/>
            <ac:picMk id="2" creationId="{00000000-0000-0000-0000-000000000000}"/>
          </ac:picMkLst>
        </pc:picChg>
      </pc:sldChg>
      <pc:sldChg chg="addSp modSp">
        <pc:chgData name="Kyle Eipperle" userId="S::kyle.eipperle@operationworld.org::68089f80-fb19-4956-8e3e-044c3583140d" providerId="AD" clId="Web-{46B07158-487D-AFAA-2E06-663DE7945996}" dt="2025-02-19T19:13:59.702" v="12" actId="1076"/>
        <pc:sldMkLst>
          <pc:docMk/>
          <pc:sldMk cId="0" sldId="259"/>
        </pc:sldMkLst>
        <pc:spChg chg="mod">
          <ac:chgData name="Kyle Eipperle" userId="S::kyle.eipperle@operationworld.org::68089f80-fb19-4956-8e3e-044c3583140d" providerId="AD" clId="Web-{46B07158-487D-AFAA-2E06-663DE7945996}" dt="2025-02-19T19:13:59.686" v="11" actId="1076"/>
          <ac:spMkLst>
            <pc:docMk/>
            <pc:sldMk cId="0" sldId="259"/>
            <ac:spMk id="2" creationId="{00000000-0000-0000-0000-000000000000}"/>
          </ac:spMkLst>
        </pc:spChg>
        <pc:spChg chg="mod">
          <ac:chgData name="Kyle Eipperle" userId="S::kyle.eipperle@operationworld.org::68089f80-fb19-4956-8e3e-044c3583140d" providerId="AD" clId="Web-{46B07158-487D-AFAA-2E06-663DE7945996}" dt="2025-02-19T19:13:59.702" v="12" actId="1076"/>
          <ac:spMkLst>
            <pc:docMk/>
            <pc:sldMk cId="0" sldId="259"/>
            <ac:spMk id="3" creationId="{00000000-0000-0000-0000-000000000000}"/>
          </ac:spMkLst>
        </pc:spChg>
        <pc:spChg chg="add">
          <ac:chgData name="Kyle Eipperle" userId="S::kyle.eipperle@operationworld.org::68089f80-fb19-4956-8e3e-044c3583140d" providerId="AD" clId="Web-{46B07158-487D-AFAA-2E06-663DE7945996}" dt="2025-02-19T19:13:45.467" v="10"/>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91831" y="1526361"/>
            <a:ext cx="5715000" cy="3810000"/>
          </a:xfrm>
          <a:prstGeom prst="rect">
            <a:avLst/>
          </a:prstGeom>
          <a:noFill/>
        </p:spPr>
      </p:pic>
      <p:grpSp>
        <p:nvGrpSpPr>
          <p:cNvPr id="4" name="Group 3"/>
          <p:cNvGrpSpPr/>
          <p:nvPr/>
        </p:nvGrpSpPr>
        <p:grpSpPr>
          <a:xfrm>
            <a:off x="7097331" y="2717611"/>
            <a:ext cx="4327821" cy="1446550"/>
            <a:chOff x="6191250" y="2705725"/>
            <a:chExt cx="4771880" cy="1446550"/>
          </a:xfrm>
        </p:grpSpPr>
        <p:sp>
          <p:nvSpPr>
            <p:cNvPr id="5" name="TextBox 4"/>
            <p:cNvSpPr txBox="1"/>
            <p:nvPr/>
          </p:nvSpPr>
          <p:spPr>
            <a:xfrm>
              <a:off x="6191250" y="2705725"/>
              <a:ext cx="477188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20C1E"/>
                  </a:solidFill>
                  <a:latin typeface="Trebuchet MS"/>
                </a:rPr>
                <a:t>PRAYING FOR
</a:t>
              </a:r>
              <a:r>
                <a:rPr lang="en-US" sz="6000" u="none" strike="noStrike" cap="none" spc="0" dirty="0">
                  <a:solidFill>
                    <a:srgbClr val="C20C1E"/>
                  </a:solidFill>
                  <a:latin typeface="Trebuchet MS"/>
                </a:rPr>
                <a:t>MAURITANIA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956391469"/>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Nouakchott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5,315,065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a:t>
                        </a:r>
                        <a:r>
                          <a:rPr lang="en-US" sz="2400" u="none" strike="noStrike" cap="none" spc="0" dirty="0" err="1">
                            <a:solidFill>
                              <a:srgbClr val="FFFFFF"/>
                            </a:solidFill>
                            <a:latin typeface="Verdana"/>
                          </a:rPr>
                          <a:t>Pular</a:t>
                        </a:r>
                        <a:r>
                          <a:rPr lang="en-US" sz="2400" u="none" strike="noStrike" cap="none" spc="0" dirty="0">
                            <a:solidFill>
                              <a:srgbClr val="FFFFFF"/>
                            </a:solidFill>
                            <a:latin typeface="Verdana"/>
                          </a:rPr>
                          <a:t>, Soninke and Wolof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5273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14174"/>
            <a:ext cx="10634576" cy="5512493"/>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Mauritania must overcome huge economic and social challenges. One-third of Mauritanians live with food insecurity and malnutrition levels are at or beyond emergency thresholds. Widespread divorce leads to many social problems. Only about 1% of land can be farmed, and even that decreases as farmland becomes desert. New discoveries of oil could bring wealth but could also increase corruption and further divide rich and poor. 30% are below the poverty line, and half of the population is illiterate. Slavery is illegal, but thousands most likely still live as slaves. Pray for freedom and justice for all those oppressed.</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85215D87-C13F-4592-AAF1-C1B69EDD9A92}"/>
</file>

<file path=customXml/itemProps2.xml><?xml version="1.0" encoding="utf-8"?>
<ds:datastoreItem xmlns:ds="http://schemas.openxmlformats.org/officeDocument/2006/customXml" ds:itemID="{422434F6-A913-488A-8813-DE6C024C0D7C}">
  <ds:schemaRefs>
    <ds:schemaRef ds:uri="http://schemas.microsoft.com/sharepoint/v3/contenttype/forms"/>
  </ds:schemaRefs>
</ds:datastoreItem>
</file>

<file path=customXml/itemProps3.xml><?xml version="1.0" encoding="utf-8"?>
<ds:datastoreItem xmlns:ds="http://schemas.openxmlformats.org/officeDocument/2006/customXml" ds:itemID="{51571316-7CAD-4984-9C25-06A0E36C212B}">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25</cp:revision>
  <dcterms:created xsi:type="dcterms:W3CDTF">2024-12-17T23:28:59Z</dcterms:created>
  <dcterms:modified xsi:type="dcterms:W3CDTF">2025-02-19T21:44:11Z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