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EECC9-87BD-1F04-1341-44B390460F32}" v="18" dt="2025-02-19T21:41:13.832"/>
    <p1510:client id="{FF0DD12A-65D8-12B0-6684-842D30F5A99D}" v="8" dt="2025-02-19T19:19:5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3F3631F2-66D2-8DD4-4310-D27ECB61C729}"/>
    <pc:docChg chg="modSld">
      <pc:chgData name="Cathy Friesen" userId="S::cathy.friesen@operationworld.org::4b911d97-c06d-45ce-a5f8-d43e0fc64acb" providerId="AD" clId="Web-{3F3631F2-66D2-8DD4-4310-D27ECB61C729}" dt="2025-01-06T22:52:09.497" v="1" actId="20577"/>
      <pc:docMkLst>
        <pc:docMk/>
      </pc:docMkLst>
      <pc:sldChg chg="modSp">
        <pc:chgData name="Cathy Friesen" userId="S::cathy.friesen@operationworld.org::4b911d97-c06d-45ce-a5f8-d43e0fc64acb" providerId="AD" clId="Web-{3F3631F2-66D2-8DD4-4310-D27ECB61C729}" dt="2025-01-06T22:52:09.497" v="1" actId="20577"/>
        <pc:sldMkLst>
          <pc:docMk/>
          <pc:sldMk cId="0" sldId="257"/>
        </pc:sldMkLst>
        <pc:spChg chg="mod">
          <ac:chgData name="Cathy Friesen" userId="S::cathy.friesen@operationworld.org::4b911d97-c06d-45ce-a5f8-d43e0fc64acb" providerId="AD" clId="Web-{3F3631F2-66D2-8DD4-4310-D27ECB61C729}" dt="2025-01-06T22:52:09.497"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E21EAB9-6F97-5739-F321-9AA3D1517643}"/>
    <pc:docChg chg="modSld">
      <pc:chgData name="John Friesen" userId="S::john.friesen@operationworld.org::9d3a757e-09a8-42a2-b315-fa47145d8ae5" providerId="AD" clId="Web-{5E21EAB9-6F97-5739-F321-9AA3D1517643}" dt="2025-02-06T22:51:28.329" v="9" actId="1076"/>
      <pc:docMkLst>
        <pc:docMk/>
      </pc:docMkLst>
      <pc:sldChg chg="modSp">
        <pc:chgData name="John Friesen" userId="S::john.friesen@operationworld.org::9d3a757e-09a8-42a2-b315-fa47145d8ae5" providerId="AD" clId="Web-{5E21EAB9-6F97-5739-F321-9AA3D1517643}" dt="2025-02-06T22:51:15.828" v="7"/>
        <pc:sldMkLst>
          <pc:docMk/>
          <pc:sldMk cId="0" sldId="258"/>
        </pc:sldMkLst>
        <pc:graphicFrameChg chg="mod modGraphic">
          <ac:chgData name="John Friesen" userId="S::john.friesen@operationworld.org::9d3a757e-09a8-42a2-b315-fa47145d8ae5" providerId="AD" clId="Web-{5E21EAB9-6F97-5739-F321-9AA3D1517643}" dt="2025-02-06T22:51:15.828" v="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5E21EAB9-6F97-5739-F321-9AA3D1517643}" dt="2025-02-06T22:51:28.329" v="9" actId="1076"/>
        <pc:sldMkLst>
          <pc:docMk/>
          <pc:sldMk cId="0" sldId="259"/>
        </pc:sldMkLst>
        <pc:spChg chg="add mod">
          <ac:chgData name="John Friesen" userId="S::john.friesen@operationworld.org::9d3a757e-09a8-42a2-b315-fa47145d8ae5" providerId="AD" clId="Web-{5E21EAB9-6F97-5739-F321-9AA3D1517643}" dt="2025-02-06T22:51:28.329" v="9"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ACBEECC9-87BD-1F04-1341-44B390460F32}"/>
    <pc:docChg chg="modSld">
      <pc:chgData name="John Friesen" userId="S::john.friesen@operationworld.org::9d3a757e-09a8-42a2-b315-fa47145d8ae5" providerId="AD" clId="Web-{ACBEECC9-87BD-1F04-1341-44B390460F32}" dt="2025-02-19T21:40:59.926" v="15"/>
      <pc:docMkLst>
        <pc:docMk/>
      </pc:docMkLst>
      <pc:sldChg chg="modSp">
        <pc:chgData name="John Friesen" userId="S::john.friesen@operationworld.org::9d3a757e-09a8-42a2-b315-fa47145d8ae5" providerId="AD" clId="Web-{ACBEECC9-87BD-1F04-1341-44B390460F32}" dt="2025-02-19T21:40:09.552" v="2" actId="1076"/>
        <pc:sldMkLst>
          <pc:docMk/>
          <pc:sldMk cId="0" sldId="257"/>
        </pc:sldMkLst>
        <pc:spChg chg="mod">
          <ac:chgData name="John Friesen" userId="S::john.friesen@operationworld.org::9d3a757e-09a8-42a2-b315-fa47145d8ae5" providerId="AD" clId="Web-{ACBEECC9-87BD-1F04-1341-44B390460F32}" dt="2025-02-19T21:39:55.459" v="0" actId="14100"/>
          <ac:spMkLst>
            <pc:docMk/>
            <pc:sldMk cId="0" sldId="257"/>
            <ac:spMk id="5" creationId="{00000000-0000-0000-0000-000000000000}"/>
          </ac:spMkLst>
        </pc:spChg>
        <pc:grpChg chg="mod">
          <ac:chgData name="John Friesen" userId="S::john.friesen@operationworld.org::9d3a757e-09a8-42a2-b315-fa47145d8ae5" providerId="AD" clId="Web-{ACBEECC9-87BD-1F04-1341-44B390460F32}" dt="2025-02-19T21:40:09.552" v="2" actId="1076"/>
          <ac:grpSpMkLst>
            <pc:docMk/>
            <pc:sldMk cId="0" sldId="257"/>
            <ac:grpSpMk id="4" creationId="{00000000-0000-0000-0000-000000000000}"/>
          </ac:grpSpMkLst>
        </pc:grpChg>
        <pc:picChg chg="mod">
          <ac:chgData name="John Friesen" userId="S::john.friesen@operationworld.org::9d3a757e-09a8-42a2-b315-fa47145d8ae5" providerId="AD" clId="Web-{ACBEECC9-87BD-1F04-1341-44B390460F32}" dt="2025-02-19T21:40:09.552" v="1" actId="1076"/>
          <ac:picMkLst>
            <pc:docMk/>
            <pc:sldMk cId="0" sldId="257"/>
            <ac:picMk id="2" creationId="{00000000-0000-0000-0000-000000000000}"/>
          </ac:picMkLst>
        </pc:picChg>
      </pc:sldChg>
      <pc:sldChg chg="modSp">
        <pc:chgData name="John Friesen" userId="S::john.friesen@operationworld.org::9d3a757e-09a8-42a2-b315-fa47145d8ae5" providerId="AD" clId="Web-{ACBEECC9-87BD-1F04-1341-44B390460F32}" dt="2025-02-19T21:40:59.926" v="15"/>
        <pc:sldMkLst>
          <pc:docMk/>
          <pc:sldMk cId="0" sldId="258"/>
        </pc:sldMkLst>
        <pc:graphicFrameChg chg="mod modGraphic">
          <ac:chgData name="John Friesen" userId="S::john.friesen@operationworld.org::9d3a757e-09a8-42a2-b315-fa47145d8ae5" providerId="AD" clId="Web-{ACBEECC9-87BD-1F04-1341-44B390460F32}" dt="2025-02-19T21:40:59.926" v="15"/>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FF0DD12A-65D8-12B0-6684-842D30F5A99D}"/>
    <pc:docChg chg="modSld">
      <pc:chgData name="Kyle Eipperle" userId="S::kyle.eipperle@operationworld.org::68089f80-fb19-4956-8e3e-044c3583140d" providerId="AD" clId="Web-{FF0DD12A-65D8-12B0-6684-842D30F5A99D}" dt="2025-02-19T19:19:53.792" v="5" actId="14100"/>
      <pc:docMkLst>
        <pc:docMk/>
      </pc:docMkLst>
      <pc:sldChg chg="modSp">
        <pc:chgData name="Kyle Eipperle" userId="S::kyle.eipperle@operationworld.org::68089f80-fb19-4956-8e3e-044c3583140d" providerId="AD" clId="Web-{FF0DD12A-65D8-12B0-6684-842D30F5A99D}" dt="2025-02-19T19:19:53.792" v="5" actId="14100"/>
        <pc:sldMkLst>
          <pc:docMk/>
          <pc:sldMk cId="0" sldId="257"/>
        </pc:sldMkLst>
        <pc:grpChg chg="mod">
          <ac:chgData name="Kyle Eipperle" userId="S::kyle.eipperle@operationworld.org::68089f80-fb19-4956-8e3e-044c3583140d" providerId="AD" clId="Web-{FF0DD12A-65D8-12B0-6684-842D30F5A99D}" dt="2025-02-19T19:19:53.792" v="5" actId="14100"/>
          <ac:grpSpMkLst>
            <pc:docMk/>
            <pc:sldMk cId="0" sldId="257"/>
            <ac:grpSpMk id="4" creationId="{00000000-0000-0000-0000-000000000000}"/>
          </ac:grpSpMkLst>
        </pc:grpChg>
        <pc:picChg chg="mod">
          <ac:chgData name="Kyle Eipperle" userId="S::kyle.eipperle@operationworld.org::68089f80-fb19-4956-8e3e-044c3583140d" providerId="AD" clId="Web-{FF0DD12A-65D8-12B0-6684-842D30F5A99D}" dt="2025-02-19T19:19:46.464" v="3" actId="1076"/>
          <ac:picMkLst>
            <pc:docMk/>
            <pc:sldMk cId="0" sldId="257"/>
            <ac:picMk id="2" creationId="{00000000-0000-0000-0000-000000000000}"/>
          </ac:picMkLst>
        </pc:picChg>
      </pc:sldChg>
      <pc:sldChg chg="modSp">
        <pc:chgData name="Kyle Eipperle" userId="S::kyle.eipperle@operationworld.org::68089f80-fb19-4956-8e3e-044c3583140d" providerId="AD" clId="Web-{FF0DD12A-65D8-12B0-6684-842D30F5A99D}" dt="2025-02-19T19:19:23.916" v="2" actId="20577"/>
        <pc:sldMkLst>
          <pc:docMk/>
          <pc:sldMk cId="0" sldId="259"/>
        </pc:sldMkLst>
        <pc:spChg chg="mod">
          <ac:chgData name="Kyle Eipperle" userId="S::kyle.eipperle@operationworld.org::68089f80-fb19-4956-8e3e-044c3583140d" providerId="AD" clId="Web-{FF0DD12A-65D8-12B0-6684-842D30F5A99D}" dt="2025-02-19T19:19:23.916" v="2"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760530" y="1525042"/>
            <a:ext cx="5715000" cy="3810000"/>
          </a:xfrm>
          <a:prstGeom prst="rect">
            <a:avLst/>
          </a:prstGeom>
          <a:noFill/>
        </p:spPr>
      </p:pic>
      <p:grpSp>
        <p:nvGrpSpPr>
          <p:cNvPr id="4" name="Group 3"/>
          <p:cNvGrpSpPr/>
          <p:nvPr/>
        </p:nvGrpSpPr>
        <p:grpSpPr>
          <a:xfrm>
            <a:off x="7666030" y="2716292"/>
            <a:ext cx="2688196" cy="1446550"/>
            <a:chOff x="6191250" y="2705725"/>
            <a:chExt cx="3138066" cy="1446550"/>
          </a:xfrm>
        </p:grpSpPr>
        <p:sp>
          <p:nvSpPr>
            <p:cNvPr id="5" name="TextBox 4"/>
            <p:cNvSpPr txBox="1"/>
            <p:nvPr/>
          </p:nvSpPr>
          <p:spPr>
            <a:xfrm>
              <a:off x="6191250" y="2705725"/>
              <a:ext cx="313806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2002C"/>
                  </a:solidFill>
                  <a:latin typeface="Trebuchet MS"/>
                </a:rPr>
                <a:t>PRAYING FOR
</a:t>
              </a:r>
              <a:r>
                <a:rPr lang="en-US" sz="6000" u="none" strike="noStrike" cap="none" spc="0" dirty="0">
                  <a:solidFill>
                    <a:srgbClr val="C2002C"/>
                  </a:solidFill>
                  <a:latin typeface="Trebuchet MS"/>
                </a:rPr>
                <a:t>MALTA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292005285"/>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Europe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Valetta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545,405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Maltese,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83.8 yrs (7th/236)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93300" cy="4887620"/>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Malta was the first European nation to embrace Christianity, after the Apostle Paul was shipwrecked here. Many powers have seized control of these islands over the centuries, but the Maltese always kept their strong Christian identity. The majority regularly attend Catholic mass, and over 80% feel their religion is important. Malta remains the most religious nation in Europe. However, not many Maltese have a personal walk with the living Lord Jesus. Pray that the strong religious tradition will open the door into greater revelation of God in Jesus Christ.</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8A082E8D-908A-45E3-B2E7-09DC82D26B11}"/>
</file>

<file path=customXml/itemProps2.xml><?xml version="1.0" encoding="utf-8"?>
<ds:datastoreItem xmlns:ds="http://schemas.openxmlformats.org/officeDocument/2006/customXml" ds:itemID="{9993D2A3-83D6-40EB-AB9A-0E6516548F0F}">
  <ds:schemaRefs>
    <ds:schemaRef ds:uri="http://schemas.microsoft.com/sharepoint/v3/contenttype/forms"/>
  </ds:schemaRefs>
</ds:datastoreItem>
</file>

<file path=customXml/itemProps3.xml><?xml version="1.0" encoding="utf-8"?>
<ds:datastoreItem xmlns:ds="http://schemas.openxmlformats.org/officeDocument/2006/customXml" ds:itemID="{13C4BECB-4130-46D4-B976-9AA9A51A0F32}">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2024-12-17T23:28:58Z</dcterms:created>
  <dcterms:modified xsi:type="dcterms:W3CDTF">2025-02-19T21:41:16Z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