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1719"/>
    <a:srgbClr val="44B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72FAE-A600-7CF2-B9C7-7E12B78DAC42}" v="30" dt="2025-02-19T17:43:17.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356"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A00B9098-67AA-FD70-7006-44A34879D47B}"/>
    <pc:docChg chg="modSld">
      <pc:chgData name="Cathy Friesen" userId="S::cathy.friesen@operationworld.org::4b911d97-c06d-45ce-a5f8-d43e0fc64acb" providerId="AD" clId="Web-{A00B9098-67AA-FD70-7006-44A34879D47B}" dt="2025-01-06T22:51:46.493" v="1" actId="20577"/>
      <pc:docMkLst>
        <pc:docMk/>
      </pc:docMkLst>
      <pc:sldChg chg="modSp">
        <pc:chgData name="Cathy Friesen" userId="S::cathy.friesen@operationworld.org::4b911d97-c06d-45ce-a5f8-d43e0fc64acb" providerId="AD" clId="Web-{A00B9098-67AA-FD70-7006-44A34879D47B}" dt="2025-01-06T22:51:46.493" v="1" actId="20577"/>
        <pc:sldMkLst>
          <pc:docMk/>
          <pc:sldMk cId="0" sldId="257"/>
        </pc:sldMkLst>
        <pc:spChg chg="mod">
          <ac:chgData name="Cathy Friesen" userId="S::cathy.friesen@operationworld.org::4b911d97-c06d-45ce-a5f8-d43e0fc64acb" providerId="AD" clId="Web-{A00B9098-67AA-FD70-7006-44A34879D47B}" dt="2025-01-06T22:51:46.493"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9BFD44C3-7D50-6D67-FB0A-64804F806569}"/>
    <pc:docChg chg="modSld">
      <pc:chgData name="John Friesen" userId="S::john.friesen@operationworld.org::9d3a757e-09a8-42a2-b315-fa47145d8ae5" providerId="AD" clId="Web-{9BFD44C3-7D50-6D67-FB0A-64804F806569}" dt="2025-02-06T22:50:20.595" v="9" actId="1076"/>
      <pc:docMkLst>
        <pc:docMk/>
      </pc:docMkLst>
      <pc:sldChg chg="modSp">
        <pc:chgData name="John Friesen" userId="S::john.friesen@operationworld.org::9d3a757e-09a8-42a2-b315-fa47145d8ae5" providerId="AD" clId="Web-{9BFD44C3-7D50-6D67-FB0A-64804F806569}" dt="2025-02-06T22:49:47.391" v="7"/>
        <pc:sldMkLst>
          <pc:docMk/>
          <pc:sldMk cId="0" sldId="258"/>
        </pc:sldMkLst>
        <pc:graphicFrameChg chg="mod modGraphic">
          <ac:chgData name="John Friesen" userId="S::john.friesen@operationworld.org::9d3a757e-09a8-42a2-b315-fa47145d8ae5" providerId="AD" clId="Web-{9BFD44C3-7D50-6D67-FB0A-64804F806569}" dt="2025-02-06T22:49:47.391" v="7"/>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9BFD44C3-7D50-6D67-FB0A-64804F806569}" dt="2025-02-06T22:50:20.595" v="9" actId="1076"/>
        <pc:sldMkLst>
          <pc:docMk/>
          <pc:sldMk cId="0" sldId="260"/>
        </pc:sldMkLst>
        <pc:spChg chg="add mod">
          <ac:chgData name="John Friesen" userId="S::john.friesen@operationworld.org::9d3a757e-09a8-42a2-b315-fa47145d8ae5" providerId="AD" clId="Web-{9BFD44C3-7D50-6D67-FB0A-64804F806569}" dt="2025-02-06T22:50:20.595" v="9" actId="1076"/>
          <ac:spMkLst>
            <pc:docMk/>
            <pc:sldMk cId="0" sldId="260"/>
            <ac:spMk id="4" creationId="{9CB5B617-AD4D-2FA8-F43F-A3B190891277}"/>
          </ac:spMkLst>
        </pc:spChg>
      </pc:sldChg>
    </pc:docChg>
  </pc:docChgLst>
  <pc:docChgLst>
    <pc:chgData name="John Friesen" userId="S::john.friesen@operationworld.org::9d3a757e-09a8-42a2-b315-fa47145d8ae5" providerId="AD" clId="Web-{DCFCDDBF-D91F-E76D-5562-597C84ED0193}"/>
    <pc:docChg chg="modSld">
      <pc:chgData name="John Friesen" userId="S::john.friesen@operationworld.org::9d3a757e-09a8-42a2-b315-fa47145d8ae5" providerId="AD" clId="Web-{DCFCDDBF-D91F-E76D-5562-597C84ED0193}" dt="2025-02-14T01:34:09.738" v="8"/>
      <pc:docMkLst>
        <pc:docMk/>
      </pc:docMkLst>
      <pc:sldChg chg="modSp">
        <pc:chgData name="John Friesen" userId="S::john.friesen@operationworld.org::9d3a757e-09a8-42a2-b315-fa47145d8ae5" providerId="AD" clId="Web-{DCFCDDBF-D91F-E76D-5562-597C84ED0193}" dt="2025-02-14T01:34:09.738" v="8"/>
        <pc:sldMkLst>
          <pc:docMk/>
          <pc:sldMk cId="0" sldId="258"/>
        </pc:sldMkLst>
        <pc:graphicFrameChg chg="modGraphic">
          <ac:chgData name="John Friesen" userId="S::john.friesen@operationworld.org::9d3a757e-09a8-42a2-b315-fa47145d8ae5" providerId="AD" clId="Web-{DCFCDDBF-D91F-E76D-5562-597C84ED0193}" dt="2025-02-14T01:34:09.738" v="8"/>
          <ac:graphicFrameMkLst>
            <pc:docMk/>
            <pc:sldMk cId="0" sldId="258"/>
            <ac:graphicFrameMk id="5" creationId="{00000000-0000-0000-0000-000000000000}"/>
          </ac:graphicFrameMkLst>
        </pc:graphicFrameChg>
      </pc:sldChg>
      <pc:sldChg chg="modSp">
        <pc:chgData name="John Friesen" userId="S::john.friesen@operationworld.org::9d3a757e-09a8-42a2-b315-fa47145d8ae5" providerId="AD" clId="Web-{DCFCDDBF-D91F-E76D-5562-597C84ED0193}" dt="2025-02-14T01:33:54.769" v="7" actId="14100"/>
        <pc:sldMkLst>
          <pc:docMk/>
          <pc:sldMk cId="0" sldId="259"/>
        </pc:sldMkLst>
        <pc:spChg chg="mod">
          <ac:chgData name="John Friesen" userId="S::john.friesen@operationworld.org::9d3a757e-09a8-42a2-b315-fa47145d8ae5" providerId="AD" clId="Web-{DCFCDDBF-D91F-E76D-5562-597C84ED0193}" dt="2025-02-14T01:33:54.769" v="7" actId="14100"/>
          <ac:spMkLst>
            <pc:docMk/>
            <pc:sldMk cId="0" sldId="259"/>
            <ac:spMk id="3" creationId="{00000000-0000-0000-0000-000000000000}"/>
          </ac:spMkLst>
        </pc:spChg>
      </pc:sldChg>
    </pc:docChg>
  </pc:docChgLst>
  <pc:docChgLst>
    <pc:chgData name="Jason Mandryk" userId="69f238d9-e84d-44e5-aa58-b9aaca2cc301" providerId="ADAL" clId="{0430C78B-6E58-438B-BAD0-9D7F9DB3D958}"/>
    <pc:docChg chg="modSld">
      <pc:chgData name="Jason Mandryk" userId="69f238d9-e84d-44e5-aa58-b9aaca2cc301" providerId="ADAL" clId="{0430C78B-6E58-438B-BAD0-9D7F9DB3D958}" dt="2025-02-19T03:06:44.115" v="100" actId="1036"/>
      <pc:docMkLst>
        <pc:docMk/>
      </pc:docMkLst>
      <pc:sldChg chg="modSp mod">
        <pc:chgData name="Jason Mandryk" userId="69f238d9-e84d-44e5-aa58-b9aaca2cc301" providerId="ADAL" clId="{0430C78B-6E58-438B-BAD0-9D7F9DB3D958}" dt="2025-02-19T03:02:34.615" v="5" actId="1076"/>
        <pc:sldMkLst>
          <pc:docMk/>
          <pc:sldMk cId="0" sldId="257"/>
        </pc:sldMkLst>
        <pc:spChg chg="mod">
          <ac:chgData name="Jason Mandryk" userId="69f238d9-e84d-44e5-aa58-b9aaca2cc301" providerId="ADAL" clId="{0430C78B-6E58-438B-BAD0-9D7F9DB3D958}" dt="2025-02-19T03:02:32.207" v="4" actId="1076"/>
          <ac:spMkLst>
            <pc:docMk/>
            <pc:sldMk cId="0" sldId="257"/>
            <ac:spMk id="5" creationId="{00000000-0000-0000-0000-000000000000}"/>
          </ac:spMkLst>
        </pc:spChg>
        <pc:picChg chg="mod">
          <ac:chgData name="Jason Mandryk" userId="69f238d9-e84d-44e5-aa58-b9aaca2cc301" providerId="ADAL" clId="{0430C78B-6E58-438B-BAD0-9D7F9DB3D958}" dt="2025-02-19T03:02:34.615" v="5" actId="1076"/>
          <ac:picMkLst>
            <pc:docMk/>
            <pc:sldMk cId="0" sldId="257"/>
            <ac:picMk id="2" creationId="{00000000-0000-0000-0000-000000000000}"/>
          </ac:picMkLst>
        </pc:picChg>
      </pc:sldChg>
      <pc:sldChg chg="modSp mod">
        <pc:chgData name="Jason Mandryk" userId="69f238d9-e84d-44e5-aa58-b9aaca2cc301" providerId="ADAL" clId="{0430C78B-6E58-438B-BAD0-9D7F9DB3D958}" dt="2025-02-19T03:06:44.115" v="100" actId="1036"/>
        <pc:sldMkLst>
          <pc:docMk/>
          <pc:sldMk cId="0" sldId="259"/>
        </pc:sldMkLst>
        <pc:spChg chg="mod">
          <ac:chgData name="Jason Mandryk" userId="69f238d9-e84d-44e5-aa58-b9aaca2cc301" providerId="ADAL" clId="{0430C78B-6E58-438B-BAD0-9D7F9DB3D958}" dt="2025-02-19T03:06:44.115" v="100" actId="1036"/>
          <ac:spMkLst>
            <pc:docMk/>
            <pc:sldMk cId="0" sldId="259"/>
            <ac:spMk id="2" creationId="{00000000-0000-0000-0000-000000000000}"/>
          </ac:spMkLst>
        </pc:spChg>
        <pc:spChg chg="mod">
          <ac:chgData name="Jason Mandryk" userId="69f238d9-e84d-44e5-aa58-b9aaca2cc301" providerId="ADAL" clId="{0430C78B-6E58-438B-BAD0-9D7F9DB3D958}" dt="2025-02-19T03:06:39.079" v="94" actId="1035"/>
          <ac:spMkLst>
            <pc:docMk/>
            <pc:sldMk cId="0" sldId="259"/>
            <ac:spMk id="3" creationId="{00000000-0000-0000-0000-000000000000}"/>
          </ac:spMkLst>
        </pc:spChg>
      </pc:sldChg>
    </pc:docChg>
  </pc:docChgLst>
  <pc:docChgLst>
    <pc:chgData name="John Friesen" userId="S::john.friesen@operationworld.org::9d3a757e-09a8-42a2-b315-fa47145d8ae5" providerId="AD" clId="Web-{A1B72FAE-A600-7CF2-B9C7-7E12B78DAC42}"/>
    <pc:docChg chg="modSld">
      <pc:chgData name="John Friesen" userId="S::john.friesen@operationworld.org::9d3a757e-09a8-42a2-b315-fa47145d8ae5" providerId="AD" clId="Web-{A1B72FAE-A600-7CF2-B9C7-7E12B78DAC42}" dt="2025-02-19T17:43:02.209" v="23"/>
      <pc:docMkLst>
        <pc:docMk/>
      </pc:docMkLst>
      <pc:sldChg chg="modSp">
        <pc:chgData name="John Friesen" userId="S::john.friesen@operationworld.org::9d3a757e-09a8-42a2-b315-fa47145d8ae5" providerId="AD" clId="Web-{A1B72FAE-A600-7CF2-B9C7-7E12B78DAC42}" dt="2025-02-19T17:42:18.550" v="5" actId="20577"/>
        <pc:sldMkLst>
          <pc:docMk/>
          <pc:sldMk cId="0" sldId="257"/>
        </pc:sldMkLst>
        <pc:spChg chg="mod">
          <ac:chgData name="John Friesen" userId="S::john.friesen@operationworld.org::9d3a757e-09a8-42a2-b315-fa47145d8ae5" providerId="AD" clId="Web-{A1B72FAE-A600-7CF2-B9C7-7E12B78DAC42}" dt="2025-02-19T17:42:18.550" v="5" actId="20577"/>
          <ac:spMkLst>
            <pc:docMk/>
            <pc:sldMk cId="0" sldId="257"/>
            <ac:spMk id="5" creationId="{00000000-0000-0000-0000-000000000000}"/>
          </ac:spMkLst>
        </pc:spChg>
        <pc:grpChg chg="mod">
          <ac:chgData name="John Friesen" userId="S::john.friesen@operationworld.org::9d3a757e-09a8-42a2-b315-fa47145d8ae5" providerId="AD" clId="Web-{A1B72FAE-A600-7CF2-B9C7-7E12B78DAC42}" dt="2025-02-19T17:41:59.158" v="4" actId="1076"/>
          <ac:grpSpMkLst>
            <pc:docMk/>
            <pc:sldMk cId="0" sldId="257"/>
            <ac:grpSpMk id="4" creationId="{00000000-0000-0000-0000-000000000000}"/>
          </ac:grpSpMkLst>
        </pc:grpChg>
        <pc:picChg chg="mod">
          <ac:chgData name="John Friesen" userId="S::john.friesen@operationworld.org::9d3a757e-09a8-42a2-b315-fa47145d8ae5" providerId="AD" clId="Web-{A1B72FAE-A600-7CF2-B9C7-7E12B78DAC42}" dt="2025-02-19T17:41:54.704" v="2" actId="1076"/>
          <ac:picMkLst>
            <pc:docMk/>
            <pc:sldMk cId="0" sldId="257"/>
            <ac:picMk id="2" creationId="{00000000-0000-0000-0000-000000000000}"/>
          </ac:picMkLst>
        </pc:picChg>
      </pc:sldChg>
      <pc:sldChg chg="modSp">
        <pc:chgData name="John Friesen" userId="S::john.friesen@operationworld.org::9d3a757e-09a8-42a2-b315-fa47145d8ae5" providerId="AD" clId="Web-{A1B72FAE-A600-7CF2-B9C7-7E12B78DAC42}" dt="2025-02-19T17:43:02.209" v="23"/>
        <pc:sldMkLst>
          <pc:docMk/>
          <pc:sldMk cId="0" sldId="258"/>
        </pc:sldMkLst>
        <pc:graphicFrameChg chg="mod modGraphic">
          <ac:chgData name="John Friesen" userId="S::john.friesen@operationworld.org::9d3a757e-09a8-42a2-b315-fa47145d8ae5" providerId="AD" clId="Web-{A1B72FAE-A600-7CF2-B9C7-7E12B78DAC42}" dt="2025-02-19T17:43:02.209" v="23"/>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257330" y="1512114"/>
            <a:ext cx="5715000" cy="3810000"/>
          </a:xfrm>
          <a:prstGeom prst="rect">
            <a:avLst/>
          </a:prstGeom>
          <a:noFill/>
        </p:spPr>
      </p:pic>
      <p:grpSp>
        <p:nvGrpSpPr>
          <p:cNvPr id="4" name="Group 3"/>
          <p:cNvGrpSpPr/>
          <p:nvPr/>
        </p:nvGrpSpPr>
        <p:grpSpPr>
          <a:xfrm>
            <a:off x="7391010" y="2447618"/>
            <a:ext cx="3433806" cy="1938992"/>
            <a:chOff x="7402890" y="2459504"/>
            <a:chExt cx="3433806" cy="1938992"/>
          </a:xfrm>
        </p:grpSpPr>
        <p:sp>
          <p:nvSpPr>
            <p:cNvPr id="5" name="TextBox 4"/>
            <p:cNvSpPr txBox="1"/>
            <p:nvPr/>
          </p:nvSpPr>
          <p:spPr>
            <a:xfrm>
              <a:off x="7402890" y="2459504"/>
              <a:ext cx="3433806"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C71719"/>
                  </a:solidFill>
                  <a:latin typeface="Trebuchet MS"/>
                </a:rPr>
                <a:t>PRAYING FOR
</a:t>
              </a:r>
              <a:r>
                <a:rPr lang="en-US" sz="8000" u="none" strike="noStrike" cap="none" spc="0" dirty="0">
                  <a:solidFill>
                    <a:srgbClr val="C71719"/>
                  </a:solidFill>
                  <a:latin typeface="Trebuchet MS"/>
                </a:rPr>
                <a:t>MALI</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99810"/>
            <a:chOff x="285750" y="285750"/>
            <a:chExt cx="6010275" cy="609981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052023493"/>
                </p:ext>
              </p:extLst>
            </p:nvPr>
          </p:nvGraphicFramePr>
          <p:xfrm>
            <a:off x="381000" y="857250"/>
            <a:ext cx="5819776" cy="552831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Bamako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25,198,822</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 official languages,  Bambara the most widespread.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186/193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14/50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685800" y="249866"/>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dirty="0">
                <a:solidFill>
                  <a:srgbClr val="000000">
                    <a:alpha val="100000"/>
                  </a:srgbClr>
                </a:solidFill>
                <a:latin typeface="Trebuchet MS"/>
              </a:rPr>
              <a:t>FOR PRAYER</a:t>
            </a:r>
          </a:p>
        </p:txBody>
      </p:sp>
      <p:sp>
        <p:nvSpPr>
          <p:cNvPr id="3" name="TextBox 2"/>
          <p:cNvSpPr txBox="1"/>
          <p:nvPr/>
        </p:nvSpPr>
        <p:spPr>
          <a:xfrm>
            <a:off x="692311" y="783619"/>
            <a:ext cx="11269501" cy="5964838"/>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Mali has experienced great upheaval in recent years, with 3 military coups since 2012. In 2012, rebels in the north caused up to 500,000 people, including most Christians in the region, to flee to the south or to other countries. 2024 elections were postponed indefinitely as the military regime fights against jihadist groups. The Islamic State has gained control of some of Mali's southeast. There is also conflict between nomadic Fulani herdsmen and the farming tribes of the Dogon and Bambara. Tensions have long existed between them, but it has escalated into murderous assaults by armed ethnic militias. All such developments mean intensifying challenges for Christians. May the Prince of Peace prevail in a land crippled by violence!</a:t>
            </a:r>
            <a:endParaRPr lang="en-US" sz="2800" dirty="0">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Mali must overcome huge challenges of high child mortality rates, malnutrition, and desertification. Around 10% of children will not survive to the age of five. Out of those who do survive, 1 in 3 will be malnourished. 67% of the land area is desert or semi-desert, and the desert continues to spread. Pray that Mali's leaders will have wisdom, and will know how to provide health, education, and employment to their people. The country needs long-term stability and foreign investment. Many Christian ministry opportunities exist.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22">
  <a:themeElements>
    <a:clrScheme name="Theme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39B041-998F-4461-A70A-2C55472AD92D}"/>
</file>

<file path=customXml/itemProps2.xml><?xml version="1.0" encoding="utf-8"?>
<ds:datastoreItem xmlns:ds="http://schemas.openxmlformats.org/officeDocument/2006/customXml" ds:itemID="{9D744A4E-3720-4E02-A584-B0D498078F48}">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097C80D9-ADAC-4A9B-BC75-630B9EF62F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300</Words>
  <Application>Microsoft Office PowerPoint</Application>
  <PresentationFormat>Custom</PresentationFormat>
  <Paragraphs>25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Theme22</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Jason Mandryk</cp:lastModifiedBy>
  <cp:revision>29</cp:revision>
  <dcterms:created xsi:type="dcterms:W3CDTF">2024-12-17T23:28:58Z</dcterms:created>
  <dcterms:modified xsi:type="dcterms:W3CDTF">2025-02-19T17:43:19Z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