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649E0C-28A1-8F26-156B-93B8AE6CD3CA}" v="21" dt="2025-02-19T21:35:46.874"/>
    <p1510:client id="{C17FCFD6-7375-B848-2DED-E47BCBEFD44C}" v="30" dt="2025-02-19T19:31:45.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Eipperle" userId="S::kyle.eipperle@operationworld.org::68089f80-fb19-4956-8e3e-044c3583140d" providerId="AD" clId="Web-{C17FCFD6-7375-B848-2DED-E47BCBEFD44C}"/>
    <pc:docChg chg="modSld">
      <pc:chgData name="Kyle Eipperle" userId="S::kyle.eipperle@operationworld.org::68089f80-fb19-4956-8e3e-044c3583140d" providerId="AD" clId="Web-{C17FCFD6-7375-B848-2DED-E47BCBEFD44C}" dt="2025-02-19T19:31:45.535" v="22" actId="1076"/>
      <pc:docMkLst>
        <pc:docMk/>
      </pc:docMkLst>
      <pc:sldChg chg="modSp">
        <pc:chgData name="Kyle Eipperle" userId="S::kyle.eipperle@operationworld.org::68089f80-fb19-4956-8e3e-044c3583140d" providerId="AD" clId="Web-{C17FCFD6-7375-B848-2DED-E47BCBEFD44C}" dt="2025-02-19T19:27:29.504" v="6" actId="14100"/>
        <pc:sldMkLst>
          <pc:docMk/>
          <pc:sldMk cId="0" sldId="257"/>
        </pc:sldMkLst>
        <pc:grpChg chg="mod">
          <ac:chgData name="Kyle Eipperle" userId="S::kyle.eipperle@operationworld.org::68089f80-fb19-4956-8e3e-044c3583140d" providerId="AD" clId="Web-{C17FCFD6-7375-B848-2DED-E47BCBEFD44C}" dt="2025-02-19T19:27:29.504" v="6" actId="14100"/>
          <ac:grpSpMkLst>
            <pc:docMk/>
            <pc:sldMk cId="0" sldId="257"/>
            <ac:grpSpMk id="4" creationId="{00000000-0000-0000-0000-000000000000}"/>
          </ac:grpSpMkLst>
        </pc:grpChg>
        <pc:picChg chg="mod">
          <ac:chgData name="Kyle Eipperle" userId="S::kyle.eipperle@operationworld.org::68089f80-fb19-4956-8e3e-044c3583140d" providerId="AD" clId="Web-{C17FCFD6-7375-B848-2DED-E47BCBEFD44C}" dt="2025-02-19T19:27:22.457" v="4" actId="1076"/>
          <ac:picMkLst>
            <pc:docMk/>
            <pc:sldMk cId="0" sldId="257"/>
            <ac:picMk id="2" creationId="{00000000-0000-0000-0000-000000000000}"/>
          </ac:picMkLst>
        </pc:picChg>
      </pc:sldChg>
      <pc:sldChg chg="modSp">
        <pc:chgData name="Kyle Eipperle" userId="S::kyle.eipperle@operationworld.org::68089f80-fb19-4956-8e3e-044c3583140d" providerId="AD" clId="Web-{C17FCFD6-7375-B848-2DED-E47BCBEFD44C}" dt="2025-02-19T19:27:07.457" v="3"/>
        <pc:sldMkLst>
          <pc:docMk/>
          <pc:sldMk cId="0" sldId="258"/>
        </pc:sldMkLst>
        <pc:graphicFrameChg chg="mod modGraphic">
          <ac:chgData name="Kyle Eipperle" userId="S::kyle.eipperle@operationworld.org::68089f80-fb19-4956-8e3e-044c3583140d" providerId="AD" clId="Web-{C17FCFD6-7375-B848-2DED-E47BCBEFD44C}" dt="2025-02-19T19:27:07.457" v="3"/>
          <ac:graphicFrameMkLst>
            <pc:docMk/>
            <pc:sldMk cId="0" sldId="258"/>
            <ac:graphicFrameMk id="5" creationId="{00000000-0000-0000-0000-000000000000}"/>
          </ac:graphicFrameMkLst>
        </pc:graphicFrameChg>
      </pc:sldChg>
      <pc:sldChg chg="addSp modSp">
        <pc:chgData name="Kyle Eipperle" userId="S::kyle.eipperle@operationworld.org::68089f80-fb19-4956-8e3e-044c3583140d" providerId="AD" clId="Web-{C17FCFD6-7375-B848-2DED-E47BCBEFD44C}" dt="2025-02-19T19:31:45.535" v="22" actId="1076"/>
        <pc:sldMkLst>
          <pc:docMk/>
          <pc:sldMk cId="0" sldId="259"/>
        </pc:sldMkLst>
        <pc:spChg chg="mod">
          <ac:chgData name="Kyle Eipperle" userId="S::kyle.eipperle@operationworld.org::68089f80-fb19-4956-8e3e-044c3583140d" providerId="AD" clId="Web-{C17FCFD6-7375-B848-2DED-E47BCBEFD44C}" dt="2025-02-19T19:31:45.520" v="21" actId="1076"/>
          <ac:spMkLst>
            <pc:docMk/>
            <pc:sldMk cId="0" sldId="259"/>
            <ac:spMk id="2" creationId="{00000000-0000-0000-0000-000000000000}"/>
          </ac:spMkLst>
        </pc:spChg>
        <pc:spChg chg="mod">
          <ac:chgData name="Kyle Eipperle" userId="S::kyle.eipperle@operationworld.org::68089f80-fb19-4956-8e3e-044c3583140d" providerId="AD" clId="Web-{C17FCFD6-7375-B848-2DED-E47BCBEFD44C}" dt="2025-02-19T19:31:45.535" v="22" actId="1076"/>
          <ac:spMkLst>
            <pc:docMk/>
            <pc:sldMk cId="0" sldId="259"/>
            <ac:spMk id="3" creationId="{00000000-0000-0000-0000-000000000000}"/>
          </ac:spMkLst>
        </pc:spChg>
        <pc:spChg chg="add">
          <ac:chgData name="Kyle Eipperle" userId="S::kyle.eipperle@operationworld.org::68089f80-fb19-4956-8e3e-044c3583140d" providerId="AD" clId="Web-{C17FCFD6-7375-B848-2DED-E47BCBEFD44C}" dt="2025-02-19T19:31:37.066" v="20"/>
          <ac:spMkLst>
            <pc:docMk/>
            <pc:sldMk cId="0" sldId="259"/>
            <ac:spMk id="4" creationId="{9CB5B617-AD4D-2FA8-F43F-A3B190891277}"/>
          </ac:spMkLst>
        </pc:spChg>
      </pc:sldChg>
    </pc:docChg>
  </pc:docChgLst>
  <pc:docChgLst>
    <pc:chgData name="John Friesen" userId="S::john.friesen@operationworld.org::9d3a757e-09a8-42a2-b315-fa47145d8ae5" providerId="AD" clId="Web-{74649E0C-28A1-8F26-156B-93B8AE6CD3CA}"/>
    <pc:docChg chg="modSld">
      <pc:chgData name="John Friesen" userId="S::john.friesen@operationworld.org::9d3a757e-09a8-42a2-b315-fa47145d8ae5" providerId="AD" clId="Web-{74649E0C-28A1-8F26-156B-93B8AE6CD3CA}" dt="2025-02-19T21:35:31.421" v="18"/>
      <pc:docMkLst>
        <pc:docMk/>
      </pc:docMkLst>
      <pc:sldChg chg="modSp">
        <pc:chgData name="John Friesen" userId="S::john.friesen@operationworld.org::9d3a757e-09a8-42a2-b315-fa47145d8ae5" providerId="AD" clId="Web-{74649E0C-28A1-8F26-156B-93B8AE6CD3CA}" dt="2025-02-19T21:34:59.577" v="4" actId="1076"/>
        <pc:sldMkLst>
          <pc:docMk/>
          <pc:sldMk cId="0" sldId="257"/>
        </pc:sldMkLst>
        <pc:spChg chg="mod">
          <ac:chgData name="John Friesen" userId="S::john.friesen@operationworld.org::9d3a757e-09a8-42a2-b315-fa47145d8ae5" providerId="AD" clId="Web-{74649E0C-28A1-8F26-156B-93B8AE6CD3CA}" dt="2025-02-19T21:34:37.374" v="0" actId="14100"/>
          <ac:spMkLst>
            <pc:docMk/>
            <pc:sldMk cId="0" sldId="257"/>
            <ac:spMk id="5" creationId="{00000000-0000-0000-0000-000000000000}"/>
          </ac:spMkLst>
        </pc:spChg>
        <pc:grpChg chg="mod">
          <ac:chgData name="John Friesen" userId="S::john.friesen@operationworld.org::9d3a757e-09a8-42a2-b315-fa47145d8ae5" providerId="AD" clId="Web-{74649E0C-28A1-8F26-156B-93B8AE6CD3CA}" dt="2025-02-19T21:34:59.577" v="4" actId="1076"/>
          <ac:grpSpMkLst>
            <pc:docMk/>
            <pc:sldMk cId="0" sldId="257"/>
            <ac:grpSpMk id="4" creationId="{00000000-0000-0000-0000-000000000000}"/>
          </ac:grpSpMkLst>
        </pc:grpChg>
        <pc:picChg chg="mod">
          <ac:chgData name="John Friesen" userId="S::john.friesen@operationworld.org::9d3a757e-09a8-42a2-b315-fa47145d8ae5" providerId="AD" clId="Web-{74649E0C-28A1-8F26-156B-93B8AE6CD3CA}" dt="2025-02-19T21:34:59.577" v="3" actId="1076"/>
          <ac:picMkLst>
            <pc:docMk/>
            <pc:sldMk cId="0" sldId="257"/>
            <ac:picMk id="2" creationId="{00000000-0000-0000-0000-000000000000}"/>
          </ac:picMkLst>
        </pc:picChg>
      </pc:sldChg>
      <pc:sldChg chg="modSp">
        <pc:chgData name="John Friesen" userId="S::john.friesen@operationworld.org::9d3a757e-09a8-42a2-b315-fa47145d8ae5" providerId="AD" clId="Web-{74649E0C-28A1-8F26-156B-93B8AE6CD3CA}" dt="2025-02-19T21:35:31.421" v="18"/>
        <pc:sldMkLst>
          <pc:docMk/>
          <pc:sldMk cId="0" sldId="258"/>
        </pc:sldMkLst>
        <pc:graphicFrameChg chg="mod modGraphic">
          <ac:chgData name="John Friesen" userId="S::john.friesen@operationworld.org::9d3a757e-09a8-42a2-b315-fa47145d8ae5" providerId="AD" clId="Web-{74649E0C-28A1-8F26-156B-93B8AE6CD3CA}" dt="2025-02-19T21:35:31.421" v="18"/>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D1A50039-C3C5-B867-E4A8-1D8C3F93AA67}"/>
    <pc:docChg chg="modSld">
      <pc:chgData name="John Friesen" userId="S::john.friesen@operationworld.org::9d3a757e-09a8-42a2-b315-fa47145d8ae5" providerId="AD" clId="Web-{D1A50039-C3C5-B867-E4A8-1D8C3F93AA67}" dt="2025-02-06T22:45:15.174" v="4"/>
      <pc:docMkLst>
        <pc:docMk/>
      </pc:docMkLst>
      <pc:sldChg chg="modSp">
        <pc:chgData name="John Friesen" userId="S::john.friesen@operationworld.org::9d3a757e-09a8-42a2-b315-fa47145d8ae5" providerId="AD" clId="Web-{D1A50039-C3C5-B867-E4A8-1D8C3F93AA67}" dt="2025-02-06T22:45:15.174" v="4"/>
        <pc:sldMkLst>
          <pc:docMk/>
          <pc:sldMk cId="0" sldId="258"/>
        </pc:sldMkLst>
        <pc:graphicFrameChg chg="modGraphic">
          <ac:chgData name="John Friesen" userId="S::john.friesen@operationworld.org::9d3a757e-09a8-42a2-b315-fa47145d8ae5" providerId="AD" clId="Web-{D1A50039-C3C5-B867-E4A8-1D8C3F93AA67}" dt="2025-02-06T22:45:15.174" v="4"/>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185538FE-BF36-623F-2B26-18AC92122962}"/>
    <pc:docChg chg="modSld">
      <pc:chgData name="Cathy Friesen" userId="S::cathy.friesen@operationworld.org::4b911d97-c06d-45ce-a5f8-d43e0fc64acb" providerId="AD" clId="Web-{185538FE-BF36-623F-2B26-18AC92122962}" dt="2025-01-06T22:50:39.029" v="1" actId="20577"/>
      <pc:docMkLst>
        <pc:docMk/>
      </pc:docMkLst>
      <pc:sldChg chg="modSp">
        <pc:chgData name="Cathy Friesen" userId="S::cathy.friesen@operationworld.org::4b911d97-c06d-45ce-a5f8-d43e0fc64acb" providerId="AD" clId="Web-{185538FE-BF36-623F-2B26-18AC92122962}" dt="2025-01-06T22:50:39.029" v="1" actId="20577"/>
        <pc:sldMkLst>
          <pc:docMk/>
          <pc:sldMk cId="0" sldId="257"/>
        </pc:sldMkLst>
        <pc:spChg chg="mod">
          <ac:chgData name="Cathy Friesen" userId="S::cathy.friesen@operationworld.org::4b911d97-c06d-45ce-a5f8-d43e0fc64acb" providerId="AD" clId="Web-{185538FE-BF36-623F-2B26-18AC92122962}" dt="2025-01-06T22:50:39.029"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372760" y="2010817"/>
            <a:ext cx="5715000" cy="2857500"/>
          </a:xfrm>
          <a:prstGeom prst="rect">
            <a:avLst/>
          </a:prstGeom>
          <a:noFill/>
        </p:spPr>
      </p:pic>
      <p:grpSp>
        <p:nvGrpSpPr>
          <p:cNvPr id="4" name="Group 3"/>
          <p:cNvGrpSpPr/>
          <p:nvPr/>
        </p:nvGrpSpPr>
        <p:grpSpPr>
          <a:xfrm>
            <a:off x="7278260" y="2716292"/>
            <a:ext cx="3522290" cy="1446550"/>
            <a:chOff x="6191250" y="2705725"/>
            <a:chExt cx="3983108" cy="1446550"/>
          </a:xfrm>
        </p:grpSpPr>
        <p:sp>
          <p:nvSpPr>
            <p:cNvPr id="5" name="TextBox 4"/>
            <p:cNvSpPr txBox="1"/>
            <p:nvPr/>
          </p:nvSpPr>
          <p:spPr>
            <a:xfrm>
              <a:off x="6191250" y="2705725"/>
              <a:ext cx="3983108"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00068"/>
                  </a:solidFill>
                  <a:latin typeface="Trebuchet MS"/>
                </a:rPr>
                <a:t>PRAYING FOR
</a:t>
              </a:r>
              <a:r>
                <a:rPr lang="en-US" sz="6000" u="none" strike="noStrike" cap="none" spc="0" dirty="0">
                  <a:solidFill>
                    <a:srgbClr val="100068"/>
                  </a:solidFill>
                  <a:latin typeface="Trebuchet MS"/>
                </a:rPr>
                <a:t>MALAYSIA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654075647"/>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Kuala Lumpur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35,977,838</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Malay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62/193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43/50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82083"/>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929783"/>
            <a:ext cx="10648950" cy="5426229"/>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Malaysian society faces an uncertain future. The Malay- and Islam-centric UMNO party dominated Malaysia's political scene from independence. It followed policies that </a:t>
            </a:r>
            <a:r>
              <a:rPr lang="en-US" sz="2800" u="none" strike="noStrike" cap="none" spc="0" dirty="0" err="1">
                <a:solidFill>
                  <a:srgbClr val="000000">
                    <a:alpha val="100000"/>
                  </a:srgbClr>
                </a:solidFill>
                <a:latin typeface="Trebuchet MS"/>
              </a:rPr>
              <a:t>favoured</a:t>
            </a:r>
            <a:r>
              <a:rPr lang="en-US" sz="2800" u="none" strike="noStrike" cap="none" spc="0" dirty="0">
                <a:solidFill>
                  <a:srgbClr val="000000">
                    <a:alpha val="100000"/>
                  </a:srgbClr>
                </a:solidFill>
                <a:latin typeface="Trebuchet MS"/>
              </a:rPr>
              <a:t> ethnic Malays but enriched a small proportion of them at the expense of everyone else.</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UMNO was defeated in the 2018 elections, and its corrupt leader put in jail. This, along with the 2022 election, </a:t>
            </a:r>
            <a:r>
              <a:rPr lang="en-US" sz="2800" dirty="0">
                <a:solidFill>
                  <a:srgbClr val="000000">
                    <a:alpha val="100000"/>
                  </a:srgbClr>
                </a:solidFill>
                <a:latin typeface="Trebuchet MS"/>
              </a:rPr>
              <a:t>signaled</a:t>
            </a:r>
            <a:r>
              <a:rPr lang="en-US" sz="2800" u="none" strike="noStrike" cap="none" spc="0" dirty="0">
                <a:solidFill>
                  <a:srgbClr val="000000">
                    <a:alpha val="100000"/>
                  </a:srgbClr>
                </a:solidFill>
                <a:latin typeface="Trebuchet MS"/>
              </a:rPr>
              <a:t> a new era</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in Malaysia. Pray for the leaders, who must seek to hold the country together in ways that satisfy both moderate and conservative Muslims, as well as the sizeable and diverse minorities.</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Pray for the less evangelized. The Malaysian Church has the resources and cultural knowledge to reach them, but it also needs the courage and commitment. The Malays are one of the world's largest unreached groups. Some now worship in house groups and multi-ethnic churches, but no public congregation of ethnic Malays exists. The Orang Asli of Peninsular Malaysia (PM) are original inhabitants of the Malaysian peninsula. The Malay-dominated government considers them Muslim, but most practise animism. 8 of the 19 groups have no churches or believers.
</a:t>
            </a:r>
          </a:p>
        </p:txBody>
      </p:sp>
    </p:spTree>
  </p:cSld>
  <p:clrMapOvr>
    <a:masterClrMapping/>
  </p:clrMapOvr>
</p:sld>
</file>

<file path=ppt/theme/theme1.xml><?xml version="1.0" encoding="utf-8"?>
<a:theme xmlns:a="http://schemas.openxmlformats.org/drawingml/2006/main" name="Theme100">
  <a:themeElements>
    <a:clrScheme name="Theme10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8B139B50-6C0C-40B8-B286-491BD280E065}"/>
</file>

<file path=customXml/itemProps2.xml><?xml version="1.0" encoding="utf-8"?>
<ds:datastoreItem xmlns:ds="http://schemas.openxmlformats.org/officeDocument/2006/customXml" ds:itemID="{494B1742-F5A7-4DCF-A3C4-D47387E54C9E}">
  <ds:schemaRefs>
    <ds:schemaRef ds:uri="http://schemas.microsoft.com/sharepoint/v3/contenttype/forms"/>
  </ds:schemaRefs>
</ds:datastoreItem>
</file>

<file path=customXml/itemProps3.xml><?xml version="1.0" encoding="utf-8"?>
<ds:datastoreItem xmlns:ds="http://schemas.openxmlformats.org/officeDocument/2006/customXml" ds:itemID="{8406752E-7ECF-4A34-8AEE-E25430FE3C0E}">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Theme100</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31</cp:revision>
  <dcterms:created xsi:type="dcterms:W3CDTF">2024-12-17T23:28:58Z</dcterms:created>
  <dcterms:modified xsi:type="dcterms:W3CDTF">2025-02-19T21:35:48Z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