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2E1E80-41D8-7474-A7D8-BCE4F2EDDBED}" v="25" dt="2025-02-19T19:36:56.054"/>
    <p1510:client id="{C6CE5EBB-DBE2-CE81-7B03-CAB883549A77}" v="21" dt="2025-02-19T21:34:07.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C6CE5EBB-DBE2-CE81-7B03-CAB883549A77}"/>
    <pc:docChg chg="modSld">
      <pc:chgData name="John Friesen" userId="S::john.friesen@operationworld.org::9d3a757e-09a8-42a2-b315-fa47145d8ae5" providerId="AD" clId="Web-{C6CE5EBB-DBE2-CE81-7B03-CAB883549A77}" dt="2025-02-19T21:33:55.514" v="18"/>
      <pc:docMkLst>
        <pc:docMk/>
      </pc:docMkLst>
      <pc:sldChg chg="modSp">
        <pc:chgData name="John Friesen" userId="S::john.friesen@operationworld.org::9d3a757e-09a8-42a2-b315-fa47145d8ae5" providerId="AD" clId="Web-{C6CE5EBB-DBE2-CE81-7B03-CAB883549A77}" dt="2025-02-19T21:30:49.221" v="2" actId="1076"/>
        <pc:sldMkLst>
          <pc:docMk/>
          <pc:sldMk cId="0" sldId="257"/>
        </pc:sldMkLst>
        <pc:spChg chg="mod">
          <ac:chgData name="John Friesen" userId="S::john.friesen@operationworld.org::9d3a757e-09a8-42a2-b315-fa47145d8ae5" providerId="AD" clId="Web-{C6CE5EBB-DBE2-CE81-7B03-CAB883549A77}" dt="2025-02-19T21:30:36.533" v="0" actId="14100"/>
          <ac:spMkLst>
            <pc:docMk/>
            <pc:sldMk cId="0" sldId="257"/>
            <ac:spMk id="5" creationId="{00000000-0000-0000-0000-000000000000}"/>
          </ac:spMkLst>
        </pc:spChg>
        <pc:grpChg chg="mod">
          <ac:chgData name="John Friesen" userId="S::john.friesen@operationworld.org::9d3a757e-09a8-42a2-b315-fa47145d8ae5" providerId="AD" clId="Web-{C6CE5EBB-DBE2-CE81-7B03-CAB883549A77}" dt="2025-02-19T21:30:49.221" v="2" actId="1076"/>
          <ac:grpSpMkLst>
            <pc:docMk/>
            <pc:sldMk cId="0" sldId="257"/>
            <ac:grpSpMk id="4" creationId="{00000000-0000-0000-0000-000000000000}"/>
          </ac:grpSpMkLst>
        </pc:grpChg>
        <pc:picChg chg="mod">
          <ac:chgData name="John Friesen" userId="S::john.friesen@operationworld.org::9d3a757e-09a8-42a2-b315-fa47145d8ae5" providerId="AD" clId="Web-{C6CE5EBB-DBE2-CE81-7B03-CAB883549A77}" dt="2025-02-19T21:30:49.205" v="1" actId="1076"/>
          <ac:picMkLst>
            <pc:docMk/>
            <pc:sldMk cId="0" sldId="257"/>
            <ac:picMk id="2" creationId="{00000000-0000-0000-0000-000000000000}"/>
          </ac:picMkLst>
        </pc:picChg>
      </pc:sldChg>
      <pc:sldChg chg="modSp">
        <pc:chgData name="John Friesen" userId="S::john.friesen@operationworld.org::9d3a757e-09a8-42a2-b315-fa47145d8ae5" providerId="AD" clId="Web-{C6CE5EBB-DBE2-CE81-7B03-CAB883549A77}" dt="2025-02-19T21:33:55.514" v="18"/>
        <pc:sldMkLst>
          <pc:docMk/>
          <pc:sldMk cId="0" sldId="258"/>
        </pc:sldMkLst>
        <pc:graphicFrameChg chg="mod modGraphic">
          <ac:chgData name="John Friesen" userId="S::john.friesen@operationworld.org::9d3a757e-09a8-42a2-b315-fa47145d8ae5" providerId="AD" clId="Web-{C6CE5EBB-DBE2-CE81-7B03-CAB883549A77}" dt="2025-02-19T21:33:55.514" v="18"/>
          <ac:graphicFrameMkLst>
            <pc:docMk/>
            <pc:sldMk cId="0" sldId="258"/>
            <ac:graphicFrameMk id="5" creationId="{00000000-0000-0000-0000-000000000000}"/>
          </ac:graphicFrameMkLst>
        </pc:graphicFrameChg>
      </pc:sldChg>
    </pc:docChg>
  </pc:docChgLst>
  <pc:docChgLst>
    <pc:chgData name="Kyle Eipperle" userId="S::kyle.eipperle@operationworld.org::68089f80-fb19-4956-8e3e-044c3583140d" providerId="AD" clId="Web-{A92E1E80-41D8-7474-A7D8-BCE4F2EDDBED}"/>
    <pc:docChg chg="modSld">
      <pc:chgData name="Kyle Eipperle" userId="S::kyle.eipperle@operationworld.org::68089f80-fb19-4956-8e3e-044c3583140d" providerId="AD" clId="Web-{A92E1E80-41D8-7474-A7D8-BCE4F2EDDBED}" dt="2025-02-19T19:36:56.054" v="19" actId="1076"/>
      <pc:docMkLst>
        <pc:docMk/>
      </pc:docMkLst>
      <pc:sldChg chg="modSp">
        <pc:chgData name="Kyle Eipperle" userId="S::kyle.eipperle@operationworld.org::68089f80-fb19-4956-8e3e-044c3583140d" providerId="AD" clId="Web-{A92E1E80-41D8-7474-A7D8-BCE4F2EDDBED}" dt="2025-02-19T19:33:39.688" v="6" actId="14100"/>
        <pc:sldMkLst>
          <pc:docMk/>
          <pc:sldMk cId="0" sldId="257"/>
        </pc:sldMkLst>
        <pc:grpChg chg="mod">
          <ac:chgData name="Kyle Eipperle" userId="S::kyle.eipperle@operationworld.org::68089f80-fb19-4956-8e3e-044c3583140d" providerId="AD" clId="Web-{A92E1E80-41D8-7474-A7D8-BCE4F2EDDBED}" dt="2025-02-19T19:33:39.688" v="6" actId="14100"/>
          <ac:grpSpMkLst>
            <pc:docMk/>
            <pc:sldMk cId="0" sldId="257"/>
            <ac:grpSpMk id="4" creationId="{00000000-0000-0000-0000-000000000000}"/>
          </ac:grpSpMkLst>
        </pc:grpChg>
        <pc:picChg chg="mod">
          <ac:chgData name="Kyle Eipperle" userId="S::kyle.eipperle@operationworld.org::68089f80-fb19-4956-8e3e-044c3583140d" providerId="AD" clId="Web-{A92E1E80-41D8-7474-A7D8-BCE4F2EDDBED}" dt="2025-02-19T19:33:34.453" v="4" actId="1076"/>
          <ac:picMkLst>
            <pc:docMk/>
            <pc:sldMk cId="0" sldId="257"/>
            <ac:picMk id="2" creationId="{00000000-0000-0000-0000-000000000000}"/>
          </ac:picMkLst>
        </pc:picChg>
      </pc:sldChg>
      <pc:sldChg chg="addSp modSp">
        <pc:chgData name="Kyle Eipperle" userId="S::kyle.eipperle@operationworld.org::68089f80-fb19-4956-8e3e-044c3583140d" providerId="AD" clId="Web-{A92E1E80-41D8-7474-A7D8-BCE4F2EDDBED}" dt="2025-02-19T19:36:56.054" v="19" actId="1076"/>
        <pc:sldMkLst>
          <pc:docMk/>
          <pc:sldMk cId="0" sldId="259"/>
        </pc:sldMkLst>
        <pc:spChg chg="mod">
          <ac:chgData name="Kyle Eipperle" userId="S::kyle.eipperle@operationworld.org::68089f80-fb19-4956-8e3e-044c3583140d" providerId="AD" clId="Web-{A92E1E80-41D8-7474-A7D8-BCE4F2EDDBED}" dt="2025-02-19T19:36:30.850" v="17" actId="20577"/>
          <ac:spMkLst>
            <pc:docMk/>
            <pc:sldMk cId="0" sldId="259"/>
            <ac:spMk id="3" creationId="{00000000-0000-0000-0000-000000000000}"/>
          </ac:spMkLst>
        </pc:spChg>
        <pc:spChg chg="add mod">
          <ac:chgData name="Kyle Eipperle" userId="S::kyle.eipperle@operationworld.org::68089f80-fb19-4956-8e3e-044c3583140d" providerId="AD" clId="Web-{A92E1E80-41D8-7474-A7D8-BCE4F2EDDBED}" dt="2025-02-19T19:36:56.054" v="19" actId="1076"/>
          <ac:spMkLst>
            <pc:docMk/>
            <pc:sldMk cId="0" sldId="259"/>
            <ac:spMk id="4" creationId="{9CB5B617-AD4D-2FA8-F43F-A3B190891277}"/>
          </ac:spMkLst>
        </pc:spChg>
      </pc:sldChg>
    </pc:docChg>
  </pc:docChgLst>
  <pc:docChgLst>
    <pc:chgData name="Jason Mandryk" userId="69f238d9-e84d-44e5-aa58-b9aaca2cc301" providerId="ADAL" clId="{8CC4507B-6855-4B0B-B37D-87EF381B0C8B}"/>
    <pc:docChg chg="modSld">
      <pc:chgData name="Jason Mandryk" userId="69f238d9-e84d-44e5-aa58-b9aaca2cc301" providerId="ADAL" clId="{8CC4507B-6855-4B0B-B37D-87EF381B0C8B}" dt="2025-01-11T12:18:20.223" v="0" actId="1076"/>
      <pc:docMkLst>
        <pc:docMk/>
      </pc:docMkLst>
      <pc:sldChg chg="modSp mod">
        <pc:chgData name="Jason Mandryk" userId="69f238d9-e84d-44e5-aa58-b9aaca2cc301" providerId="ADAL" clId="{8CC4507B-6855-4B0B-B37D-87EF381B0C8B}" dt="2025-01-11T12:18:20.223" v="0" actId="1076"/>
        <pc:sldMkLst>
          <pc:docMk/>
          <pc:sldMk cId="0" sldId="257"/>
        </pc:sldMkLst>
        <pc:picChg chg="mod">
          <ac:chgData name="Jason Mandryk" userId="69f238d9-e84d-44e5-aa58-b9aaca2cc301" providerId="ADAL" clId="{8CC4507B-6855-4B0B-B37D-87EF381B0C8B}" dt="2025-01-11T12:18:20.223" v="0" actId="1076"/>
          <ac:picMkLst>
            <pc:docMk/>
            <pc:sldMk cId="0" sldId="257"/>
            <ac:picMk id="2" creationId="{00000000-0000-0000-0000-000000000000}"/>
          </ac:picMkLst>
        </pc:picChg>
      </pc:sldChg>
    </pc:docChg>
  </pc:docChgLst>
  <pc:docChgLst>
    <pc:chgData name="John Friesen" userId="S::john.friesen@operationworld.org::9d3a757e-09a8-42a2-b315-fa47145d8ae5" providerId="AD" clId="Web-{ABFC8DC3-D158-46B3-A929-EBB8DB3C00E3}"/>
    <pc:docChg chg="modSld">
      <pc:chgData name="John Friesen" userId="S::john.friesen@operationworld.org::9d3a757e-09a8-42a2-b315-fa47145d8ae5" providerId="AD" clId="Web-{ABFC8DC3-D158-46B3-A929-EBB8DB3C00E3}" dt="2025-02-06T22:44:11.753" v="3"/>
      <pc:docMkLst>
        <pc:docMk/>
      </pc:docMkLst>
      <pc:sldChg chg="modSp">
        <pc:chgData name="John Friesen" userId="S::john.friesen@operationworld.org::9d3a757e-09a8-42a2-b315-fa47145d8ae5" providerId="AD" clId="Web-{ABFC8DC3-D158-46B3-A929-EBB8DB3C00E3}" dt="2025-02-06T22:44:11.753" v="3"/>
        <pc:sldMkLst>
          <pc:docMk/>
          <pc:sldMk cId="0" sldId="258"/>
        </pc:sldMkLst>
        <pc:graphicFrameChg chg="modGraphic">
          <ac:chgData name="John Friesen" userId="S::john.friesen@operationworld.org::9d3a757e-09a8-42a2-b315-fa47145d8ae5" providerId="AD" clId="Web-{ABFC8DC3-D158-46B3-A929-EBB8DB3C00E3}" dt="2025-02-06T22:44:11.753" v="3"/>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BDF7F827-790A-D9D3-B90C-AFC008ACD6D8}"/>
    <pc:docChg chg="modSld">
      <pc:chgData name="Cathy Friesen" userId="S::cathy.friesen@operationworld.org::4b911d97-c06d-45ce-a5f8-d43e0fc64acb" providerId="AD" clId="Web-{BDF7F827-790A-D9D3-B90C-AFC008ACD6D8}" dt="2025-01-06T22:50:11.353" v="2" actId="20577"/>
      <pc:docMkLst>
        <pc:docMk/>
      </pc:docMkLst>
      <pc:sldChg chg="modSp">
        <pc:chgData name="Cathy Friesen" userId="S::cathy.friesen@operationworld.org::4b911d97-c06d-45ce-a5f8-d43e0fc64acb" providerId="AD" clId="Web-{BDF7F827-790A-D9D3-B90C-AFC008ACD6D8}" dt="2025-01-06T22:50:11.353" v="2" actId="20577"/>
        <pc:sldMkLst>
          <pc:docMk/>
          <pc:sldMk cId="0" sldId="257"/>
        </pc:sldMkLst>
        <pc:spChg chg="mod">
          <ac:chgData name="Cathy Friesen" userId="S::cathy.friesen@operationworld.org::4b911d97-c06d-45ce-a5f8-d43e0fc64acb" providerId="AD" clId="Web-{BDF7F827-790A-D9D3-B90C-AFC008ACD6D8}" dt="2025-01-06T22:50:11.353" v="2"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1"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688971" y="1512114"/>
            <a:ext cx="5715000" cy="3810000"/>
          </a:xfrm>
          <a:prstGeom prst="rect">
            <a:avLst/>
          </a:prstGeom>
          <a:noFill/>
        </p:spPr>
      </p:pic>
      <p:grpSp>
        <p:nvGrpSpPr>
          <p:cNvPr id="4" name="Group 3"/>
          <p:cNvGrpSpPr/>
          <p:nvPr/>
        </p:nvGrpSpPr>
        <p:grpSpPr>
          <a:xfrm>
            <a:off x="7586013" y="2693839"/>
            <a:ext cx="3115479" cy="1446550"/>
            <a:chOff x="6191250" y="2705725"/>
            <a:chExt cx="3483445" cy="1446550"/>
          </a:xfrm>
        </p:grpSpPr>
        <p:sp>
          <p:nvSpPr>
            <p:cNvPr id="5" name="TextBox 4"/>
            <p:cNvSpPr txBox="1"/>
            <p:nvPr/>
          </p:nvSpPr>
          <p:spPr>
            <a:xfrm>
              <a:off x="6191250" y="2705725"/>
              <a:ext cx="3483445"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000000"/>
                  </a:solidFill>
                  <a:latin typeface="Trebuchet MS"/>
                </a:rPr>
                <a:t>PRAYING FOR
</a:t>
              </a:r>
              <a:r>
                <a:rPr lang="en-US" sz="6000" u="none" strike="noStrike" cap="none" spc="0" dirty="0">
                  <a:solidFill>
                    <a:srgbClr val="000000"/>
                  </a:solidFill>
                  <a:latin typeface="Trebuchet MS"/>
                </a:rPr>
                <a:t>MALAWI</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486337829"/>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Continent: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Africa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Lilongwe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22,216,120</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43.5 %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English, but Chewa is common.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169/193</a:t>
                        </a:r>
                        <a:endParaRPr lang="en-US"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19.6 %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4349011"/>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Malawi faces serious challenges in the future, such as the combination of poverty, high population growth and increasing pressure on agricultural land.</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The grip of poverty hampers development not only in the financial sense but also in terms of education, AIDS prevention, family life and even effective ministry and discipleship. Pray for leaders in Malawi, most of whom are church members, to act with wisdom, humility and long-term planning on biblical principles.</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05387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60">
  <a:themeElements>
    <a:clrScheme name="Theme6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543030-B2F1-439B-97CE-90968BDEF1C4}"/>
</file>

<file path=customXml/itemProps2.xml><?xml version="1.0" encoding="utf-8"?>
<ds:datastoreItem xmlns:ds="http://schemas.openxmlformats.org/officeDocument/2006/customXml" ds:itemID="{849C4804-CA85-45CF-9AE9-333A2A39AB5C}">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3.xml><?xml version="1.0" encoding="utf-8"?>
<ds:datastoreItem xmlns:ds="http://schemas.openxmlformats.org/officeDocument/2006/customXml" ds:itemID="{721FE226-F9A6-47C8-8317-AAFD184C7D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213</Words>
  <Application>Microsoft Office PowerPoint</Application>
  <PresentationFormat>Custom</PresentationFormat>
  <Paragraphs>38</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Theme60</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Jason Mandryk</cp:lastModifiedBy>
  <cp:revision>25</cp:revision>
  <dcterms:created xsi:type="dcterms:W3CDTF">2024-12-17T23:28:58Z</dcterms:created>
  <dcterms:modified xsi:type="dcterms:W3CDTF">2025-02-19T21:34:12Z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