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5769F-05D7-3A06-795A-8D417232109C}" v="22" dt="2025-02-19T17:40:35.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5EE502FC-54C7-6664-4F30-B747A660506A}"/>
    <pc:docChg chg="modSld">
      <pc:chgData name="Cathy Friesen" userId="S::cathy.friesen@operationworld.org::4b911d97-c06d-45ce-a5f8-d43e0fc64acb" providerId="AD" clId="Web-{5EE502FC-54C7-6664-4F30-B747A660506A}" dt="2025-01-06T22:49:30.663" v="1" actId="20577"/>
      <pc:docMkLst>
        <pc:docMk/>
      </pc:docMkLst>
      <pc:sldChg chg="modSp">
        <pc:chgData name="Cathy Friesen" userId="S::cathy.friesen@operationworld.org::4b911d97-c06d-45ce-a5f8-d43e0fc64acb" providerId="AD" clId="Web-{5EE502FC-54C7-6664-4F30-B747A660506A}" dt="2025-01-06T22:49:30.663" v="1" actId="20577"/>
        <pc:sldMkLst>
          <pc:docMk/>
          <pc:sldMk cId="0" sldId="257"/>
        </pc:sldMkLst>
        <pc:spChg chg="mod">
          <ac:chgData name="Cathy Friesen" userId="S::cathy.friesen@operationworld.org::4b911d97-c06d-45ce-a5f8-d43e0fc64acb" providerId="AD" clId="Web-{5EE502FC-54C7-6664-4F30-B747A660506A}" dt="2025-01-06T22:49:30.66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8E57009-B4BE-65A1-90CD-A96F01B2A79C}"/>
    <pc:docChg chg="modSld">
      <pc:chgData name="John Friesen" userId="S::john.friesen@operationworld.org::9d3a757e-09a8-42a2-b315-fa47145d8ae5" providerId="AD" clId="Web-{58E57009-B4BE-65A1-90CD-A96F01B2A79C}" dt="2025-02-06T22:41:31.731" v="9"/>
      <pc:docMkLst>
        <pc:docMk/>
      </pc:docMkLst>
      <pc:sldChg chg="modSp">
        <pc:chgData name="John Friesen" userId="S::john.friesen@operationworld.org::9d3a757e-09a8-42a2-b315-fa47145d8ae5" providerId="AD" clId="Web-{58E57009-B4BE-65A1-90CD-A96F01B2A79C}" dt="2025-02-06T22:41:31.731" v="9"/>
        <pc:sldMkLst>
          <pc:docMk/>
          <pc:sldMk cId="0" sldId="258"/>
        </pc:sldMkLst>
        <pc:graphicFrameChg chg="mod modGraphic">
          <ac:chgData name="John Friesen" userId="S::john.friesen@operationworld.org::9d3a757e-09a8-42a2-b315-fa47145d8ae5" providerId="AD" clId="Web-{58E57009-B4BE-65A1-90CD-A96F01B2A79C}" dt="2025-02-06T22:41:31.731" v="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AC95769F-05D7-3A06-795A-8D417232109C}"/>
    <pc:docChg chg="modSld">
      <pc:chgData name="John Friesen" userId="S::john.friesen@operationworld.org::9d3a757e-09a8-42a2-b315-fa47145d8ae5" providerId="AD" clId="Web-{AC95769F-05D7-3A06-795A-8D417232109C}" dt="2025-02-19T17:40:24.452" v="19"/>
      <pc:docMkLst>
        <pc:docMk/>
      </pc:docMkLst>
      <pc:sldChg chg="modSp">
        <pc:chgData name="John Friesen" userId="S::john.friesen@operationworld.org::9d3a757e-09a8-42a2-b315-fa47145d8ae5" providerId="AD" clId="Web-{AC95769F-05D7-3A06-795A-8D417232109C}" dt="2025-02-19T17:39:30.968" v="4" actId="1076"/>
        <pc:sldMkLst>
          <pc:docMk/>
          <pc:sldMk cId="0" sldId="257"/>
        </pc:sldMkLst>
        <pc:spChg chg="mod">
          <ac:chgData name="John Friesen" userId="S::john.friesen@operationworld.org::9d3a757e-09a8-42a2-b315-fa47145d8ae5" providerId="AD" clId="Web-{AC95769F-05D7-3A06-795A-8D417232109C}" dt="2025-02-19T17:39:24.827" v="2" actId="14100"/>
          <ac:spMkLst>
            <pc:docMk/>
            <pc:sldMk cId="0" sldId="257"/>
            <ac:spMk id="5" creationId="{00000000-0000-0000-0000-000000000000}"/>
          </ac:spMkLst>
        </pc:spChg>
        <pc:grpChg chg="mod">
          <ac:chgData name="John Friesen" userId="S::john.friesen@operationworld.org::9d3a757e-09a8-42a2-b315-fa47145d8ae5" providerId="AD" clId="Web-{AC95769F-05D7-3A06-795A-8D417232109C}" dt="2025-02-19T17:39:30.968" v="4" actId="1076"/>
          <ac:grpSpMkLst>
            <pc:docMk/>
            <pc:sldMk cId="0" sldId="257"/>
            <ac:grpSpMk id="4" creationId="{00000000-0000-0000-0000-000000000000}"/>
          </ac:grpSpMkLst>
        </pc:grpChg>
        <pc:picChg chg="mod">
          <ac:chgData name="John Friesen" userId="S::john.friesen@operationworld.org::9d3a757e-09a8-42a2-b315-fa47145d8ae5" providerId="AD" clId="Web-{AC95769F-05D7-3A06-795A-8D417232109C}" dt="2025-02-19T17:39:30.952" v="3" actId="1076"/>
          <ac:picMkLst>
            <pc:docMk/>
            <pc:sldMk cId="0" sldId="257"/>
            <ac:picMk id="2" creationId="{00000000-0000-0000-0000-000000000000}"/>
          </ac:picMkLst>
        </pc:picChg>
      </pc:sldChg>
      <pc:sldChg chg="modSp">
        <pc:chgData name="John Friesen" userId="S::john.friesen@operationworld.org::9d3a757e-09a8-42a2-b315-fa47145d8ae5" providerId="AD" clId="Web-{AC95769F-05D7-3A06-795A-8D417232109C}" dt="2025-02-19T17:40:24.452" v="19"/>
        <pc:sldMkLst>
          <pc:docMk/>
          <pc:sldMk cId="0" sldId="258"/>
        </pc:sldMkLst>
        <pc:graphicFrameChg chg="mod modGraphic">
          <ac:chgData name="John Friesen" userId="S::john.friesen@operationworld.org::9d3a757e-09a8-42a2-b315-fa47145d8ae5" providerId="AD" clId="Web-{AC95769F-05D7-3A06-795A-8D417232109C}" dt="2025-02-19T17:40:24.452" v="19"/>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13862" y="1514475"/>
            <a:ext cx="5715000" cy="3810000"/>
          </a:xfrm>
          <a:prstGeom prst="rect">
            <a:avLst/>
          </a:prstGeom>
          <a:noFill/>
        </p:spPr>
      </p:pic>
      <p:grpSp>
        <p:nvGrpSpPr>
          <p:cNvPr id="4" name="Group 3"/>
          <p:cNvGrpSpPr/>
          <p:nvPr/>
        </p:nvGrpSpPr>
        <p:grpSpPr>
          <a:xfrm>
            <a:off x="6719362" y="2705725"/>
            <a:ext cx="4827772" cy="1446550"/>
            <a:chOff x="6191250" y="2705725"/>
            <a:chExt cx="4827772" cy="1446550"/>
          </a:xfrm>
        </p:grpSpPr>
        <p:sp>
          <p:nvSpPr>
            <p:cNvPr id="5" name="TextBox 4"/>
            <p:cNvSpPr txBox="1"/>
            <p:nvPr/>
          </p:nvSpPr>
          <p:spPr>
            <a:xfrm>
              <a:off x="6191250" y="2705725"/>
              <a:ext cx="482777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B8037"/>
                  </a:solidFill>
                  <a:latin typeface="Trebuchet MS"/>
                </a:rPr>
                <a:t>PRAYING FOR
</a:t>
              </a:r>
              <a:r>
                <a:rPr lang="en-US" sz="6000" u="none" strike="noStrike" cap="none" spc="0" dirty="0">
                  <a:solidFill>
                    <a:srgbClr val="2B8037"/>
                  </a:solidFill>
                  <a:latin typeface="Trebuchet MS"/>
                </a:rPr>
                <a:t>MADAGASCAR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113020"/>
            <a:chOff x="285750" y="285750"/>
            <a:chExt cx="6010275" cy="51130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21731717"/>
                </p:ext>
              </p:extLst>
            </p:nvPr>
          </p:nvGraphicFramePr>
          <p:xfrm>
            <a:off x="381000" y="857250"/>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Antananarivo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32,740,678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Malagasy and 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old beliefs still prevail in many ways, despite the growth and spread of Christianity. Compromise with the old beliefs, veneration of ancestral spirits, and witchcraft is widespread among those who claim to be Christian. A Christian veneer often prevails, but many have little understanding of the biblical message of salvation. Many churches appear to be spiritually dead and in numerical decline, particularly in mainline denominations. Revival as well as biblical teaching and leadership are urgently needed. Pray for a new move of the Holy Spirit to reawaken these churches that have such a strong legacy.
</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F311716F-B0DB-43FD-8C1D-C311A2969F20}">
  <ds:schemaRefs>
    <ds:schemaRef ds:uri="http://schemas.microsoft.com/sharepoint/v3/contenttype/forms"/>
  </ds:schemaRefs>
</ds:datastoreItem>
</file>

<file path=customXml/itemProps2.xml><?xml version="1.0" encoding="utf-8"?>
<ds:datastoreItem xmlns:ds="http://schemas.openxmlformats.org/officeDocument/2006/customXml" ds:itemID="{825F5EB2-E5D8-4827-83E3-3AC0BCC6684B}"/>
</file>

<file path=customXml/itemProps3.xml><?xml version="1.0" encoding="utf-8"?>
<ds:datastoreItem xmlns:ds="http://schemas.openxmlformats.org/officeDocument/2006/customXml" ds:itemID="{1B18BA03-DA4A-4981-B36F-9C74D88389D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16</cp:revision>
  <dcterms:created xsi:type="dcterms:W3CDTF">2024-12-17T23:28:58Z</dcterms:created>
  <dcterms:modified xsi:type="dcterms:W3CDTF">2025-02-19T17:40:39Z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